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77" r:id="rId5"/>
    <p:sldId id="257" r:id="rId6"/>
    <p:sldId id="263" r:id="rId7"/>
    <p:sldId id="296" r:id="rId8"/>
    <p:sldId id="282" r:id="rId9"/>
    <p:sldId id="293" r:id="rId10"/>
    <p:sldId id="283" r:id="rId11"/>
    <p:sldId id="278" r:id="rId12"/>
    <p:sldId id="279" r:id="rId13"/>
    <p:sldId id="285" r:id="rId14"/>
    <p:sldId id="286" r:id="rId15"/>
    <p:sldId id="288" r:id="rId16"/>
    <p:sldId id="289" r:id="rId17"/>
    <p:sldId id="290" r:id="rId18"/>
    <p:sldId id="291" r:id="rId19"/>
    <p:sldId id="280" r:id="rId20"/>
    <p:sldId id="284" r:id="rId21"/>
    <p:sldId id="294"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134" autoAdjust="0"/>
  </p:normalViewPr>
  <p:slideViewPr>
    <p:cSldViewPr snapToGrid="0">
      <p:cViewPr varScale="1">
        <p:scale>
          <a:sx n="94" d="100"/>
          <a:sy n="94" d="100"/>
        </p:scale>
        <p:origin x="1092" y="96"/>
      </p:cViewPr>
      <p:guideLst/>
    </p:cSldViewPr>
  </p:slideViewPr>
  <p:outlineViewPr>
    <p:cViewPr>
      <p:scale>
        <a:sx n="33" d="100"/>
        <a:sy n="33" d="100"/>
      </p:scale>
      <p:origin x="0" y="-21869"/>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2" d="100"/>
          <a:sy n="62" d="100"/>
        </p:scale>
        <p:origin x="217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9/19/2022</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9/19/2022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Paleoindian is the commonly used term to describe the cultures that first colonized North America at the end of the last glaciation of the world (Pleistocene). Scholars currently are debating the age of first colonization, but most agree that the Paleoindian ended with the deaths of ice age mammals like mammoths, giant sloth, and mastodons.</a:t>
            </a:r>
          </a:p>
        </p:txBody>
      </p:sp>
      <p:sp>
        <p:nvSpPr>
          <p:cNvPr id="4" name="Slide Number Placeholder 3"/>
          <p:cNvSpPr>
            <a:spLocks noGrp="1"/>
          </p:cNvSpPr>
          <p:nvPr>
            <p:ph type="sldNum" sz="quarter" idx="5"/>
          </p:nvPr>
        </p:nvSpPr>
        <p:spPr/>
        <p:txBody>
          <a:bodyPr/>
          <a:lstStyle/>
          <a:p>
            <a:fld id="{F5B62BC0-7DC4-4569-951D-2BB9475345C6}" type="slidenum">
              <a:rPr lang="en-US" smtClean="0"/>
              <a:t>1</a:t>
            </a:fld>
            <a:endParaRPr lang="en-US" dirty="0"/>
          </a:p>
        </p:txBody>
      </p:sp>
    </p:spTree>
    <p:extLst>
      <p:ext uri="{BB962C8B-B14F-4D97-AF65-F5344CB8AC3E}">
        <p14:creationId xmlns:p14="http://schemas.microsoft.com/office/powerpoint/2010/main" val="3134625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interpretations by archaeologists in the early 20</a:t>
            </a:r>
            <a:r>
              <a:rPr lang="en-US" baseline="30000" dirty="0"/>
              <a:t>th</a:t>
            </a:r>
            <a:r>
              <a:rPr lang="en-US" dirty="0"/>
              <a:t> century was the “hunter extinction” hypothesis. Most early archaeologists assumed humans overhunted the megafauna, causing their extinction. Really, the end of the ice age caused their extinction. Large, furry mammals simply had no ability to rapidly adapt to the relatively warm environment of North America after the ice melted. Likewise, such large megafauna would have been difficult to hunt, and highly risky both from their reliability of securing calories and in the risk to life in the pursuit of those calories. </a:t>
            </a:r>
          </a:p>
        </p:txBody>
      </p:sp>
      <p:sp>
        <p:nvSpPr>
          <p:cNvPr id="4" name="Slide Number Placeholder 3"/>
          <p:cNvSpPr>
            <a:spLocks noGrp="1"/>
          </p:cNvSpPr>
          <p:nvPr>
            <p:ph type="sldNum" sz="quarter" idx="5"/>
          </p:nvPr>
        </p:nvSpPr>
        <p:spPr/>
        <p:txBody>
          <a:bodyPr/>
          <a:lstStyle/>
          <a:p>
            <a:fld id="{F5B62BC0-7DC4-4569-951D-2BB9475345C6}" type="slidenum">
              <a:rPr lang="en-US" smtClean="0"/>
              <a:t>10</a:t>
            </a:fld>
            <a:endParaRPr lang="en-US" dirty="0"/>
          </a:p>
        </p:txBody>
      </p:sp>
    </p:spTree>
    <p:extLst>
      <p:ext uri="{BB962C8B-B14F-4D97-AF65-F5344CB8AC3E}">
        <p14:creationId xmlns:p14="http://schemas.microsoft.com/office/powerpoint/2010/main" val="902962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from later archaeological cultures that bears played an important role in jewelry, rituals, and in subsistence. For subsistence, bear fat represented one of the only sources of reliable fat for seasoning foods, since most other game in North America was lean or had lower quality fats (e.g. deer, elk, rabbit). Bear fat was the “butter” of North America.</a:t>
            </a:r>
          </a:p>
        </p:txBody>
      </p:sp>
      <p:sp>
        <p:nvSpPr>
          <p:cNvPr id="4" name="Slide Number Placeholder 3"/>
          <p:cNvSpPr>
            <a:spLocks noGrp="1"/>
          </p:cNvSpPr>
          <p:nvPr>
            <p:ph type="sldNum" sz="quarter" idx="5"/>
          </p:nvPr>
        </p:nvSpPr>
        <p:spPr/>
        <p:txBody>
          <a:bodyPr/>
          <a:lstStyle/>
          <a:p>
            <a:fld id="{F5B62BC0-7DC4-4569-951D-2BB9475345C6}" type="slidenum">
              <a:rPr lang="en-US" smtClean="0"/>
              <a:t>11</a:t>
            </a:fld>
            <a:endParaRPr lang="en-US" dirty="0"/>
          </a:p>
        </p:txBody>
      </p:sp>
    </p:spTree>
    <p:extLst>
      <p:ext uri="{BB962C8B-B14F-4D97-AF65-F5344CB8AC3E}">
        <p14:creationId xmlns:p14="http://schemas.microsoft.com/office/powerpoint/2010/main" val="1114199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sloths have been found in Ohio, but there is no evidence to date that humans hunted or butchered them for their meat.</a:t>
            </a:r>
          </a:p>
        </p:txBody>
      </p:sp>
      <p:sp>
        <p:nvSpPr>
          <p:cNvPr id="4" name="Slide Number Placeholder 3"/>
          <p:cNvSpPr>
            <a:spLocks noGrp="1"/>
          </p:cNvSpPr>
          <p:nvPr>
            <p:ph type="sldNum" sz="quarter" idx="5"/>
          </p:nvPr>
        </p:nvSpPr>
        <p:spPr/>
        <p:txBody>
          <a:bodyPr/>
          <a:lstStyle/>
          <a:p>
            <a:fld id="{F5B62BC0-7DC4-4569-951D-2BB9475345C6}" type="slidenum">
              <a:rPr lang="en-US" smtClean="0"/>
              <a:t>12</a:t>
            </a:fld>
            <a:endParaRPr lang="en-US" dirty="0"/>
          </a:p>
        </p:txBody>
      </p:sp>
    </p:spTree>
    <p:extLst>
      <p:ext uri="{BB962C8B-B14F-4D97-AF65-F5344CB8AC3E}">
        <p14:creationId xmlns:p14="http://schemas.microsoft.com/office/powerpoint/2010/main" val="1013324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Mastodon sites are the most commonly found “megafauna” kill sites in Ohio. However, don’t take “most common” to mean they were abundant. Most mastodon sites can only tentatively associate human activity, and only in a handful of cases has evidence. Now, if you wanted to find just mastodons in the state, there are hundreds of mastodon sites, often preserved in bogs where their immense weight caused them to get stuck and starve to death, and the anaerobic conditions preserved their skeletons for thousands of years.</a:t>
            </a:r>
          </a:p>
        </p:txBody>
      </p:sp>
      <p:sp>
        <p:nvSpPr>
          <p:cNvPr id="4" name="Slide Number Placeholder 3"/>
          <p:cNvSpPr>
            <a:spLocks noGrp="1"/>
          </p:cNvSpPr>
          <p:nvPr>
            <p:ph type="sldNum" sz="quarter" idx="5"/>
          </p:nvPr>
        </p:nvSpPr>
        <p:spPr/>
        <p:txBody>
          <a:bodyPr/>
          <a:lstStyle/>
          <a:p>
            <a:fld id="{F5B62BC0-7DC4-4569-951D-2BB9475345C6}" type="slidenum">
              <a:rPr lang="en-US" smtClean="0"/>
              <a:t>13</a:t>
            </a:fld>
            <a:endParaRPr lang="en-US" dirty="0"/>
          </a:p>
        </p:txBody>
      </p:sp>
    </p:spTree>
    <p:extLst>
      <p:ext uri="{BB962C8B-B14F-4D97-AF65-F5344CB8AC3E}">
        <p14:creationId xmlns:p14="http://schemas.microsoft.com/office/powerpoint/2010/main" val="2063214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Mammoths are less commonly found in Ohio, and to date none have been directly associated with human activity or linked to hunting by humans. </a:t>
            </a:r>
          </a:p>
        </p:txBody>
      </p:sp>
      <p:sp>
        <p:nvSpPr>
          <p:cNvPr id="4" name="Slide Number Placeholder 3"/>
          <p:cNvSpPr>
            <a:spLocks noGrp="1"/>
          </p:cNvSpPr>
          <p:nvPr>
            <p:ph type="sldNum" sz="quarter" idx="5"/>
          </p:nvPr>
        </p:nvSpPr>
        <p:spPr/>
        <p:txBody>
          <a:bodyPr/>
          <a:lstStyle/>
          <a:p>
            <a:fld id="{F5B62BC0-7DC4-4569-951D-2BB9475345C6}" type="slidenum">
              <a:rPr lang="en-US" smtClean="0"/>
              <a:t>14</a:t>
            </a:fld>
            <a:endParaRPr lang="en-US" dirty="0"/>
          </a:p>
        </p:txBody>
      </p:sp>
    </p:spTree>
    <p:extLst>
      <p:ext uri="{BB962C8B-B14F-4D97-AF65-F5344CB8AC3E}">
        <p14:creationId xmlns:p14="http://schemas.microsoft.com/office/powerpoint/2010/main" val="308689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Bison were a commonly hunted food source in North America. However, due to their herd behavior and large numbers, Bison were not always hunted like they were depicted in film and tv. Without horses, dogs and strategically placed hunters would be able to funnel bison to cliffs for large “kill sites.” Practically speaking, these locations are not as common as mass herd deaths due to wildfires, flash floods, or getting trapped in swamps. Hudson-Meng is a classic example of the complexities of archaeological sites, and the interpretation of the site as a “kill site” has been revised over the years to likely a site that humans either had no involvement with, or scavenged for remnants after a mass death from a flash flood that killed the bison who had sought shelter from a wildfire. </a:t>
            </a:r>
          </a:p>
        </p:txBody>
      </p:sp>
      <p:sp>
        <p:nvSpPr>
          <p:cNvPr id="4" name="Slide Number Placeholder 3"/>
          <p:cNvSpPr>
            <a:spLocks noGrp="1"/>
          </p:cNvSpPr>
          <p:nvPr>
            <p:ph type="sldNum" sz="quarter" idx="5"/>
          </p:nvPr>
        </p:nvSpPr>
        <p:spPr/>
        <p:txBody>
          <a:bodyPr/>
          <a:lstStyle/>
          <a:p>
            <a:fld id="{F5B62BC0-7DC4-4569-951D-2BB9475345C6}" type="slidenum">
              <a:rPr lang="en-US" smtClean="0"/>
              <a:t>15</a:t>
            </a:fld>
            <a:endParaRPr lang="en-US" dirty="0"/>
          </a:p>
        </p:txBody>
      </p:sp>
    </p:spTree>
    <p:extLst>
      <p:ext uri="{BB962C8B-B14F-4D97-AF65-F5344CB8AC3E}">
        <p14:creationId xmlns:p14="http://schemas.microsoft.com/office/powerpoint/2010/main" val="3307838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Ringler dugout is one of a handful of canoes found in Ohio. Most canoes in the eastern U.S. have been found in Florida and the Carolinas, in waterlogged swamps or lakes. Most Florida and Carolina dugout canoes date to the Late Archaic period, while the Ohio canoes have evidence of Late Precontact manufacture (evidence of steel tools used in their creation). Other studies, such as Juliet Morrow’s 2014 study of stone tool distribution, demonstrates that Paleoindian people did not have the capability of crossing the Mississippi in watercraft during this time. </a:t>
            </a:r>
          </a:p>
        </p:txBody>
      </p:sp>
      <p:sp>
        <p:nvSpPr>
          <p:cNvPr id="4" name="Slide Number Placeholder 3"/>
          <p:cNvSpPr>
            <a:spLocks noGrp="1"/>
          </p:cNvSpPr>
          <p:nvPr>
            <p:ph type="sldNum" sz="quarter" idx="5"/>
          </p:nvPr>
        </p:nvSpPr>
        <p:spPr/>
        <p:txBody>
          <a:bodyPr/>
          <a:lstStyle/>
          <a:p>
            <a:fld id="{F5B62BC0-7DC4-4569-951D-2BB9475345C6}" type="slidenum">
              <a:rPr lang="en-US" smtClean="0"/>
              <a:t>16</a:t>
            </a:fld>
            <a:endParaRPr lang="en-US" dirty="0"/>
          </a:p>
        </p:txBody>
      </p:sp>
    </p:spTree>
    <p:extLst>
      <p:ext uri="{BB962C8B-B14F-4D97-AF65-F5344CB8AC3E}">
        <p14:creationId xmlns:p14="http://schemas.microsoft.com/office/powerpoint/2010/main" val="1228978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reason </a:t>
            </a:r>
            <a:r>
              <a:rPr lang="en-US" dirty="0" err="1"/>
              <a:t>arcaheologists</a:t>
            </a:r>
            <a:r>
              <a:rPr lang="en-US" dirty="0"/>
              <a:t> call most stone tools projectile points is because we cannot say for certain in most cases (unless microwear analysis is conducted) that stone tools were used as dart points, spear points, or knives. The clovis point has been colloquially called the “Boy Scout knife” of the time, since its long blade provided ample space for slicing, sawing, and cutting, while the resharpened tip could be reused for puncturing many times without fail. Reusability was vital to people traveling thousands of kilometers a year, and often were hundreds of kilometers from the nearest stone tool source. </a:t>
            </a:r>
          </a:p>
        </p:txBody>
      </p:sp>
      <p:sp>
        <p:nvSpPr>
          <p:cNvPr id="4" name="Slide Number Placeholder 3"/>
          <p:cNvSpPr>
            <a:spLocks noGrp="1"/>
          </p:cNvSpPr>
          <p:nvPr>
            <p:ph type="sldNum" sz="quarter" idx="5"/>
          </p:nvPr>
        </p:nvSpPr>
        <p:spPr/>
        <p:txBody>
          <a:bodyPr/>
          <a:lstStyle/>
          <a:p>
            <a:fld id="{F5B62BC0-7DC4-4569-951D-2BB9475345C6}" type="slidenum">
              <a:rPr lang="en-US" smtClean="0"/>
              <a:t>17</a:t>
            </a:fld>
            <a:endParaRPr lang="en-US" dirty="0"/>
          </a:p>
        </p:txBody>
      </p:sp>
    </p:spTree>
    <p:extLst>
      <p:ext uri="{BB962C8B-B14F-4D97-AF65-F5344CB8AC3E}">
        <p14:creationId xmlns:p14="http://schemas.microsoft.com/office/powerpoint/2010/main" val="2469504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Paleo-crossing, also known as the Remington Site, is located in Sharon Township, Medina County, Ohio. The site contains stone tools sourced to the Wyandotte outcrop in southern Indiana. From what we know of Paleoindian travel, this material would have been carried, by foot, hundreds of kilometers to the site. This site has provided a wealth of information about how Paleoindian people curated their tools for such long journeys that were made year-round. </a:t>
            </a:r>
          </a:p>
        </p:txBody>
      </p:sp>
      <p:sp>
        <p:nvSpPr>
          <p:cNvPr id="4" name="Slide Number Placeholder 3"/>
          <p:cNvSpPr>
            <a:spLocks noGrp="1"/>
          </p:cNvSpPr>
          <p:nvPr>
            <p:ph type="sldNum" sz="quarter" idx="5"/>
          </p:nvPr>
        </p:nvSpPr>
        <p:spPr/>
        <p:txBody>
          <a:bodyPr/>
          <a:lstStyle/>
          <a:p>
            <a:fld id="{F5B62BC0-7DC4-4569-951D-2BB9475345C6}" type="slidenum">
              <a:rPr lang="en-US" smtClean="0"/>
              <a:t>18</a:t>
            </a:fld>
            <a:endParaRPr lang="en-US" dirty="0"/>
          </a:p>
        </p:txBody>
      </p:sp>
    </p:spTree>
    <p:extLst>
      <p:ext uri="{BB962C8B-B14F-4D97-AF65-F5344CB8AC3E}">
        <p14:creationId xmlns:p14="http://schemas.microsoft.com/office/powerpoint/2010/main" val="2952239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https://pidba.utk.edu/ohio.htm. The link to PIDBA provides basic information about the locations of projectile points and sites of the earliest humans in North and South America. The database is one of the oldest digital databases for archaeology, and contains various levels of provenience information. </a:t>
            </a:r>
          </a:p>
        </p:txBody>
      </p:sp>
      <p:sp>
        <p:nvSpPr>
          <p:cNvPr id="4" name="Slide Number Placeholder 3"/>
          <p:cNvSpPr>
            <a:spLocks noGrp="1"/>
          </p:cNvSpPr>
          <p:nvPr>
            <p:ph type="sldNum" sz="quarter" idx="5"/>
          </p:nvPr>
        </p:nvSpPr>
        <p:spPr/>
        <p:txBody>
          <a:bodyPr/>
          <a:lstStyle/>
          <a:p>
            <a:fld id="{F5B62BC0-7DC4-4569-951D-2BB9475345C6}" type="slidenum">
              <a:rPr lang="en-US" smtClean="0"/>
              <a:t>19</a:t>
            </a:fld>
            <a:endParaRPr lang="en-US" dirty="0"/>
          </a:p>
        </p:txBody>
      </p:sp>
    </p:spTree>
    <p:extLst>
      <p:ext uri="{BB962C8B-B14F-4D97-AF65-F5344CB8AC3E}">
        <p14:creationId xmlns:p14="http://schemas.microsoft.com/office/powerpoint/2010/main" val="180883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Paleoindian period is one of the most scrutinized and hotly debated within North American archaeology. Generally, these debated concepts center around four areas: when did people first arrive in the Americas, who arrived, what was their subsistence system like, and what kind of technology did they have?</a:t>
            </a:r>
          </a:p>
        </p:txBody>
      </p:sp>
      <p:sp>
        <p:nvSpPr>
          <p:cNvPr id="4" name="Slide Number Placeholder 3"/>
          <p:cNvSpPr>
            <a:spLocks noGrp="1"/>
          </p:cNvSpPr>
          <p:nvPr>
            <p:ph type="sldNum" sz="quarter" idx="5"/>
          </p:nvPr>
        </p:nvSpPr>
        <p:spPr/>
        <p:txBody>
          <a:bodyPr/>
          <a:lstStyle/>
          <a:p>
            <a:fld id="{F5B62BC0-7DC4-4569-951D-2BB9475345C6}" type="slidenum">
              <a:rPr lang="en-US" smtClean="0"/>
              <a:t>2</a:t>
            </a:fld>
            <a:endParaRPr lang="en-US" dirty="0"/>
          </a:p>
        </p:txBody>
      </p:sp>
    </p:spTree>
    <p:extLst>
      <p:ext uri="{BB962C8B-B14F-4D97-AF65-F5344CB8AC3E}">
        <p14:creationId xmlns:p14="http://schemas.microsoft.com/office/powerpoint/2010/main" val="376554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human colonization of the Americas requires a working knowledge of glacial geology. Glaciers greatly altered the landscape of all of Canada and portions of the United States. But with so much ice, the sea levels of the Earth were much lower than they are today, since much of the water we have today is liquid. This lower sea level meant that what are today isolated landmasses were connected by land bridges. This is one of the ways humans reached Australia and parts of southeast Asia, but it is also one of the primary ways humans traveled to the Americas, across the Bering land bridge, also known as “Beringia.” </a:t>
            </a:r>
          </a:p>
        </p:txBody>
      </p:sp>
      <p:sp>
        <p:nvSpPr>
          <p:cNvPr id="4" name="Slide Number Placeholder 3"/>
          <p:cNvSpPr>
            <a:spLocks noGrp="1"/>
          </p:cNvSpPr>
          <p:nvPr>
            <p:ph type="sldNum" sz="quarter" idx="5"/>
          </p:nvPr>
        </p:nvSpPr>
        <p:spPr/>
        <p:txBody>
          <a:bodyPr/>
          <a:lstStyle/>
          <a:p>
            <a:fld id="{F5B62BC0-7DC4-4569-951D-2BB9475345C6}" type="slidenum">
              <a:rPr lang="en-US" smtClean="0"/>
              <a:t>3</a:t>
            </a:fld>
            <a:endParaRPr lang="en-US" dirty="0"/>
          </a:p>
        </p:txBody>
      </p:sp>
    </p:spTree>
    <p:extLst>
      <p:ext uri="{BB962C8B-B14F-4D97-AF65-F5344CB8AC3E}">
        <p14:creationId xmlns:p14="http://schemas.microsoft.com/office/powerpoint/2010/main" val="364767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Archaeologists like to look at time, but how do we tell time? We can use lots of different arbitrary divisions of time, like the number of revolutions the moon makes around the Earth, or how many times Jupiter orbits the sun. For our purposes, we use the number of Earth orbits around the sun (a solar year). In archaeology, there are three main time units commonly used: BCE/CE (or BC/AD), BP, and YA. Each of them has a specific use and purpose within </a:t>
            </a:r>
            <a:r>
              <a:rPr lang="en-US"/>
              <a:t>archaeological reporting. </a:t>
            </a:r>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4</a:t>
            </a:fld>
            <a:endParaRPr lang="en-US" dirty="0"/>
          </a:p>
        </p:txBody>
      </p:sp>
    </p:spTree>
    <p:extLst>
      <p:ext uri="{BB962C8B-B14F-4D97-AF65-F5344CB8AC3E}">
        <p14:creationId xmlns:p14="http://schemas.microsoft.com/office/powerpoint/2010/main" val="193751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focus on just Ohio for a moment. We can see from this topographic (or relief) map that glaciers came in “waves” and smoothed out portions of Ohio. Noticed the Northwestern portion of Ohio, and you can see lines of elevation. These are glacial </a:t>
            </a:r>
            <a:r>
              <a:rPr lang="en-US" i="1" dirty="0"/>
              <a:t>moraines, </a:t>
            </a:r>
            <a:r>
              <a:rPr lang="en-US" i="0" dirty="0"/>
              <a:t>or areas where the glaciers stopped expanding, began to melt, and deposited sediments that they had picked up while they “moved” south. The sediments deposited by glaciers formed what we today call “glacial till,” or a combination of sediments and rocks from other geographic regions. This is why in some parts of Ohio, you can find rocks that actually outcrop in Canada in the ground, like granite and slate. </a:t>
            </a:r>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5</a:t>
            </a:fld>
            <a:endParaRPr lang="en-US" dirty="0"/>
          </a:p>
        </p:txBody>
      </p:sp>
    </p:spTree>
    <p:extLst>
      <p:ext uri="{BB962C8B-B14F-4D97-AF65-F5344CB8AC3E}">
        <p14:creationId xmlns:p14="http://schemas.microsoft.com/office/powerpoint/2010/main" val="4258762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decades, most archaeologists were content with the interpretation that humans first arrived in North America roughly 14,000 years ago crossing the Beringia land bridge and walking through ice corridors. However, there are a plethora of sites in North and South America that push the earliest dates of human occupation further back in time. </a:t>
            </a:r>
          </a:p>
        </p:txBody>
      </p:sp>
      <p:sp>
        <p:nvSpPr>
          <p:cNvPr id="4" name="Slide Number Placeholder 3"/>
          <p:cNvSpPr>
            <a:spLocks noGrp="1"/>
          </p:cNvSpPr>
          <p:nvPr>
            <p:ph type="sldNum" sz="quarter" idx="5"/>
          </p:nvPr>
        </p:nvSpPr>
        <p:spPr/>
        <p:txBody>
          <a:bodyPr/>
          <a:lstStyle/>
          <a:p>
            <a:fld id="{F5B62BC0-7DC4-4569-951D-2BB9475345C6}" type="slidenum">
              <a:rPr lang="en-US" smtClean="0"/>
              <a:t>6</a:t>
            </a:fld>
            <a:endParaRPr lang="en-US" dirty="0"/>
          </a:p>
        </p:txBody>
      </p:sp>
    </p:spTree>
    <p:extLst>
      <p:ext uri="{BB962C8B-B14F-4D97-AF65-F5344CB8AC3E}">
        <p14:creationId xmlns:p14="http://schemas.microsoft.com/office/powerpoint/2010/main" val="205254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know what these earliest peoples would have called themselves, or exactly what language they spoke. What we can say is that these people lived in small bands, likely not exceeding 50 people, and traveled great distances by foot. Pre-Clovis cultures were explorers, but left very little materials behind, and the materials that did survive are very crude compared to the later Clovis people. Clovis people are named after the site of the first discovery in Clovis, NM (which you can visit today, called Blackwater Draw just south of Clovis). These earliest peoples were thought to be the first settlers of the Americas because they had developed a complex toolkit designed for long distance exploration, including bladelets, burins, and the clovis point. </a:t>
            </a:r>
          </a:p>
        </p:txBody>
      </p:sp>
      <p:sp>
        <p:nvSpPr>
          <p:cNvPr id="4" name="Slide Number Placeholder 3"/>
          <p:cNvSpPr>
            <a:spLocks noGrp="1"/>
          </p:cNvSpPr>
          <p:nvPr>
            <p:ph type="sldNum" sz="quarter" idx="5"/>
          </p:nvPr>
        </p:nvSpPr>
        <p:spPr/>
        <p:txBody>
          <a:bodyPr/>
          <a:lstStyle/>
          <a:p>
            <a:fld id="{F5B62BC0-7DC4-4569-951D-2BB9475345C6}" type="slidenum">
              <a:rPr lang="en-US" smtClean="0"/>
              <a:t>7</a:t>
            </a:fld>
            <a:endParaRPr lang="en-US" dirty="0"/>
          </a:p>
        </p:txBody>
      </p:sp>
    </p:spTree>
    <p:extLst>
      <p:ext uri="{BB962C8B-B14F-4D97-AF65-F5344CB8AC3E}">
        <p14:creationId xmlns:p14="http://schemas.microsoft.com/office/powerpoint/2010/main" val="152760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Solutrean “hypothesis” is loosely based on the manufacturing similarities of Solutrean project points in Europe, and those of Clovis points in North America. The “hypothesis” has been flatly rejected by all archaeologists worth their salt, but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brief overview of why this “hypothesis” is nothing more than a new spin on a long tradition of racist archaeology, read Jennifer Raff’s 2018 article in the Guardian: https://www.theguardian.com/science/2018/feb/21/rejecting-the-solutrean-hypothesis-the-first-peoples-in-the-americas-were-not-from-Europe. Genetic sequencing clearly demonstrates that the earliest humans in North America came from Beringia. </a:t>
            </a:r>
          </a:p>
          <a:p>
            <a:endParaRPr lang="en-US" dirty="0"/>
          </a:p>
        </p:txBody>
      </p:sp>
      <p:sp>
        <p:nvSpPr>
          <p:cNvPr id="4" name="Slide Number Placeholder 3"/>
          <p:cNvSpPr>
            <a:spLocks noGrp="1"/>
          </p:cNvSpPr>
          <p:nvPr>
            <p:ph type="sldNum" sz="quarter" idx="5"/>
          </p:nvPr>
        </p:nvSpPr>
        <p:spPr/>
        <p:txBody>
          <a:bodyPr/>
          <a:lstStyle/>
          <a:p>
            <a:fld id="{F5B62BC0-7DC4-4569-951D-2BB9475345C6}" type="slidenum">
              <a:rPr lang="en-US" smtClean="0"/>
              <a:t>8</a:t>
            </a:fld>
            <a:endParaRPr lang="en-US" dirty="0"/>
          </a:p>
        </p:txBody>
      </p:sp>
    </p:spTree>
    <p:extLst>
      <p:ext uri="{BB962C8B-B14F-4D97-AF65-F5344CB8AC3E}">
        <p14:creationId xmlns:p14="http://schemas.microsoft.com/office/powerpoint/2010/main" val="130978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Contrary to the popular narrative of “man the hunter,” people in the Paleoindian period were not eating mammoth for dinner every night around the campfire. These “ice age giants” were more likely threats to human survival than meat to be hunted. Sites like Meadowcroft Rock shelter provide a wealth of plant and animal remains that demonstrate the earliest humans in North America did not usually eat these large megafauna. </a:t>
            </a:r>
          </a:p>
        </p:txBody>
      </p:sp>
      <p:sp>
        <p:nvSpPr>
          <p:cNvPr id="4" name="Slide Number Placeholder 3"/>
          <p:cNvSpPr>
            <a:spLocks noGrp="1"/>
          </p:cNvSpPr>
          <p:nvPr>
            <p:ph type="sldNum" sz="quarter" idx="5"/>
          </p:nvPr>
        </p:nvSpPr>
        <p:spPr/>
        <p:txBody>
          <a:bodyPr/>
          <a:lstStyle/>
          <a:p>
            <a:fld id="{F5B62BC0-7DC4-4569-951D-2BB9475345C6}" type="slidenum">
              <a:rPr lang="en-US" smtClean="0"/>
              <a:t>9</a:t>
            </a:fld>
            <a:endParaRPr lang="en-US" dirty="0"/>
          </a:p>
        </p:txBody>
      </p:sp>
    </p:spTree>
    <p:extLst>
      <p:ext uri="{BB962C8B-B14F-4D97-AF65-F5344CB8AC3E}">
        <p14:creationId xmlns:p14="http://schemas.microsoft.com/office/powerpoint/2010/main" val="43647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anchor="ctr"/>
          <a:lstStyle>
            <a:lvl1pPr algn="ctr">
              <a:defRPr sz="6000" cap="all" spc="100" baseline="0">
                <a:solidFill>
                  <a:schemeClr val="accent1"/>
                </a:solidFill>
              </a:defRPr>
            </a:lvl1pPr>
          </a:lstStyle>
          <a:p>
            <a:r>
              <a:rPr lang="en-US" dirty="0"/>
              <a:t>Add title</a:t>
            </a:r>
          </a:p>
        </p:txBody>
      </p:sp>
      <p:sp>
        <p:nvSpPr>
          <p:cNvPr id="12" name="Text Placeholder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anchor="ctr"/>
          <a:lstStyle>
            <a:lvl1pPr marL="0" indent="0" algn="ctr">
              <a:buNone/>
              <a:defRPr sz="2400" cap="none" spc="100" baseline="0">
                <a:solidFill>
                  <a:schemeClr val="bg1"/>
                </a:solidFill>
                <a:latin typeface="+mn-lt"/>
              </a:defRPr>
            </a:lvl1pPr>
          </a:lstStyle>
          <a:p>
            <a:pPr lvl="0"/>
            <a:r>
              <a:rPr lang="en-US" dirty="0"/>
              <a:t>Click to add subtitle</a:t>
            </a:r>
          </a:p>
        </p:txBody>
      </p:sp>
      <p:sp>
        <p:nvSpPr>
          <p:cNvPr id="2" name="Rectangle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03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pportunity 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98964-B829-4E4F-AAE7-4D7A404AB794}"/>
              </a:ext>
            </a:extLst>
          </p:cNvPr>
          <p:cNvSpPr>
            <a:spLocks noGrp="1"/>
          </p:cNvSpPr>
          <p:nvPr>
            <p:ph type="title" hasCustomPrompt="1"/>
          </p:nvPr>
        </p:nvSpPr>
        <p:spPr>
          <a:xfrm>
            <a:off x="3233057" y="698523"/>
            <a:ext cx="5715000" cy="469089"/>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21" name="Text Placeholder 10">
            <a:extLst>
              <a:ext uri="{FF2B5EF4-FFF2-40B4-BE49-F238E27FC236}">
                <a16:creationId xmlns:a16="http://schemas.microsoft.com/office/drawing/2014/main"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20" name="Text Placeholder 10">
            <a:extLst>
              <a:ext uri="{FF2B5EF4-FFF2-40B4-BE49-F238E27FC236}">
                <a16:creationId xmlns:a16="http://schemas.microsoft.com/office/drawing/2014/main" id="{BA56986C-C9AC-44CD-9D32-24AA209F7648}"/>
              </a:ext>
            </a:extLst>
          </p:cNvPr>
          <p:cNvSpPr>
            <a:spLocks noGrp="1"/>
          </p:cNvSpPr>
          <p:nvPr>
            <p:ph type="body" sz="quarter" idx="12" hasCustomPrompt="1"/>
          </p:nvPr>
        </p:nvSpPr>
        <p:spPr>
          <a:xfrm>
            <a:off x="838200"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27" name="Text Placeholder 10">
            <a:extLst>
              <a:ext uri="{FF2B5EF4-FFF2-40B4-BE49-F238E27FC236}">
                <a16:creationId xmlns:a16="http://schemas.microsoft.com/office/drawing/2014/main" id="{61B45AB9-9A5F-4872-A322-AD3890A5BE65}"/>
              </a:ext>
            </a:extLst>
          </p:cNvPr>
          <p:cNvSpPr>
            <a:spLocks noGrp="1"/>
          </p:cNvSpPr>
          <p:nvPr>
            <p:ph type="body" sz="quarter" idx="17" hasCustomPrompt="1"/>
          </p:nvPr>
        </p:nvSpPr>
        <p:spPr>
          <a:xfrm>
            <a:off x="838200"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29" name="Text Placeholder 10">
            <a:extLst>
              <a:ext uri="{FF2B5EF4-FFF2-40B4-BE49-F238E27FC236}">
                <a16:creationId xmlns:a16="http://schemas.microsoft.com/office/drawing/2014/main"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28" name="Text Placeholder 10">
            <a:extLst>
              <a:ext uri="{FF2B5EF4-FFF2-40B4-BE49-F238E27FC236}">
                <a16:creationId xmlns:a16="http://schemas.microsoft.com/office/drawing/2014/main" id="{C56EA384-B876-4E37-81CC-FF14C8064ED4}"/>
              </a:ext>
            </a:extLst>
          </p:cNvPr>
          <p:cNvSpPr>
            <a:spLocks noGrp="1"/>
          </p:cNvSpPr>
          <p:nvPr>
            <p:ph type="body" sz="quarter" idx="18" hasCustomPrompt="1"/>
          </p:nvPr>
        </p:nvSpPr>
        <p:spPr>
          <a:xfrm>
            <a:off x="4626428"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30" name="Text Placeholder 10">
            <a:extLst>
              <a:ext uri="{FF2B5EF4-FFF2-40B4-BE49-F238E27FC236}">
                <a16:creationId xmlns:a16="http://schemas.microsoft.com/office/drawing/2014/main" id="{7A136A37-A8C3-48F4-978F-3042B2451FFF}"/>
              </a:ext>
            </a:extLst>
          </p:cNvPr>
          <p:cNvSpPr>
            <a:spLocks noGrp="1"/>
          </p:cNvSpPr>
          <p:nvPr>
            <p:ph type="body" sz="quarter" idx="20" hasCustomPrompt="1"/>
          </p:nvPr>
        </p:nvSpPr>
        <p:spPr>
          <a:xfrm>
            <a:off x="4626428"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32" name="Text Placeholder 10">
            <a:extLst>
              <a:ext uri="{FF2B5EF4-FFF2-40B4-BE49-F238E27FC236}">
                <a16:creationId xmlns:a16="http://schemas.microsoft.com/office/drawing/2014/main"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31" name="Text Placeholder 10">
            <a:extLst>
              <a:ext uri="{FF2B5EF4-FFF2-40B4-BE49-F238E27FC236}">
                <a16:creationId xmlns:a16="http://schemas.microsoft.com/office/drawing/2014/main" id="{38E358D4-D1F9-4872-A079-98E1F6BD662D}"/>
              </a:ext>
            </a:extLst>
          </p:cNvPr>
          <p:cNvSpPr>
            <a:spLocks noGrp="1"/>
          </p:cNvSpPr>
          <p:nvPr>
            <p:ph type="body" sz="quarter" idx="21" hasCustomPrompt="1"/>
          </p:nvPr>
        </p:nvSpPr>
        <p:spPr>
          <a:xfrm>
            <a:off x="8414657"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33" name="Text Placeholder 10">
            <a:extLst>
              <a:ext uri="{FF2B5EF4-FFF2-40B4-BE49-F238E27FC236}">
                <a16:creationId xmlns:a16="http://schemas.microsoft.com/office/drawing/2014/main" id="{8D809314-142B-40CA-8424-37611F5E9C1F}"/>
              </a:ext>
            </a:extLst>
          </p:cNvPr>
          <p:cNvSpPr>
            <a:spLocks noGrp="1"/>
          </p:cNvSpPr>
          <p:nvPr>
            <p:ph type="body" sz="quarter" idx="23" hasCustomPrompt="1"/>
          </p:nvPr>
        </p:nvSpPr>
        <p:spPr>
          <a:xfrm>
            <a:off x="8414657"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16" name="Picture Placeholder 8">
            <a:extLst>
              <a:ext uri="{FF2B5EF4-FFF2-40B4-BE49-F238E27FC236}">
                <a16:creationId xmlns:a16="http://schemas.microsoft.com/office/drawing/2014/main" id="{3B652552-1A5B-4884-9BDF-1A2663959342}"/>
              </a:ext>
            </a:extLst>
          </p:cNvPr>
          <p:cNvSpPr>
            <a:spLocks noGrp="1"/>
          </p:cNvSpPr>
          <p:nvPr>
            <p:ph type="pic" sz="quarter" idx="14" hasCustomPrompt="1"/>
          </p:nvPr>
        </p:nvSpPr>
        <p:spPr>
          <a:xfrm>
            <a:off x="0" y="4234542"/>
            <a:ext cx="12191999" cy="2623457"/>
          </a:xfrm>
          <a:prstGeom prst="rect">
            <a:avLst/>
          </a:prstGeom>
        </p:spPr>
        <p:txBody>
          <a:bodyPr/>
          <a:lstStyle>
            <a:lvl1pPr marL="0" indent="0" algn="ctr">
              <a:buNone/>
              <a:defRPr/>
            </a:lvl1pPr>
          </a:lstStyle>
          <a:p>
            <a:r>
              <a:rPr lang="en-US" dirty="0"/>
              <a:t>Click to add photo</a:t>
            </a:r>
          </a:p>
        </p:txBody>
      </p:sp>
      <p:sp>
        <p:nvSpPr>
          <p:cNvPr id="36" name="Date Placeholder 3">
            <a:extLst>
              <a:ext uri="{FF2B5EF4-FFF2-40B4-BE49-F238E27FC236}">
                <a16:creationId xmlns:a16="http://schemas.microsoft.com/office/drawing/2014/main"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7" name="Footer Placeholder 4">
            <a:extLst>
              <a:ext uri="{FF2B5EF4-FFF2-40B4-BE49-F238E27FC236}">
                <a16:creationId xmlns:a16="http://schemas.microsoft.com/office/drawing/2014/main"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38" name="Slide Number Placeholder 5">
            <a:extLst>
              <a:ext uri="{FF2B5EF4-FFF2-40B4-BE49-F238E27FC236}">
                <a16:creationId xmlns:a16="http://schemas.microsoft.com/office/drawing/2014/main"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1822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809568" y="2450440"/>
            <a:ext cx="4143432" cy="548711"/>
          </a:xfrm>
          <a:prstGeom prst="rect">
            <a:avLst/>
          </a:prstGeom>
        </p:spPr>
        <p:txBody>
          <a:bodyPr anchor="b"/>
          <a:lstStyle>
            <a:lvl1pPr>
              <a:defRPr sz="2400" cap="all" spc="100" baseline="0">
                <a:solidFill>
                  <a:schemeClr val="accent2"/>
                </a:solidFill>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837756" y="0"/>
            <a:ext cx="7354243" cy="2862470"/>
          </a:xfrm>
          <a:prstGeom prst="rect">
            <a:avLst/>
          </a:prstGeom>
        </p:spPr>
        <p:txBody>
          <a:bodyPr/>
          <a:lstStyle>
            <a:lvl1pPr marL="0" indent="0" algn="ctr">
              <a:buNone/>
              <a:defRPr/>
            </a:lvl1pPr>
          </a:lstStyle>
          <a:p>
            <a:r>
              <a:rPr lang="en-US" dirty="0"/>
              <a:t>Click to add photo</a:t>
            </a:r>
          </a:p>
        </p:txBody>
      </p:sp>
      <p:sp>
        <p:nvSpPr>
          <p:cNvPr id="12" name="Text Placeholder 10">
            <a:extLst>
              <a:ext uri="{FF2B5EF4-FFF2-40B4-BE49-F238E27FC236}">
                <a16:creationId xmlns:a16="http://schemas.microsoft.com/office/drawing/2014/main" id="{AE2342C8-E968-4F49-930C-F5C43F88F0BF}"/>
              </a:ext>
            </a:extLst>
          </p:cNvPr>
          <p:cNvSpPr>
            <a:spLocks noGrp="1"/>
          </p:cNvSpPr>
          <p:nvPr>
            <p:ph type="body" sz="quarter" idx="16" hasCustomPrompt="1"/>
          </p:nvPr>
        </p:nvSpPr>
        <p:spPr>
          <a:xfrm>
            <a:off x="819728" y="3365446"/>
            <a:ext cx="4953000"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3744950"/>
            <a:ext cx="4953000" cy="2046251"/>
          </a:xfrm>
          <a:prstGeom prst="rect">
            <a:avLst/>
          </a:prstGeom>
        </p:spPr>
        <p:txBody>
          <a:bodyPr anchor="t"/>
          <a:lstStyle>
            <a:lvl1pPr marL="0" indent="0" algn="l">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Text Placeholder 10">
            <a:extLst>
              <a:ext uri="{FF2B5EF4-FFF2-40B4-BE49-F238E27FC236}">
                <a16:creationId xmlns:a16="http://schemas.microsoft.com/office/drawing/2014/main" id="{DCCC938D-0BC7-4BBB-BBF2-B830D9D0C13A}"/>
              </a:ext>
            </a:extLst>
          </p:cNvPr>
          <p:cNvSpPr>
            <a:spLocks noGrp="1"/>
          </p:cNvSpPr>
          <p:nvPr>
            <p:ph type="body" sz="quarter" idx="18" hasCustomPrompt="1"/>
          </p:nvPr>
        </p:nvSpPr>
        <p:spPr>
          <a:xfrm>
            <a:off x="6400800" y="3365446"/>
            <a:ext cx="4953000"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anchor="t"/>
          <a:lstStyle>
            <a:lvl1pPr marL="0" indent="0" algn="l">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cxnSp>
        <p:nvCxnSpPr>
          <p:cNvPr id="18" name="Straight Connector 17">
            <a:extLst>
              <a:ext uri="{FF2B5EF4-FFF2-40B4-BE49-F238E27FC236}">
                <a16:creationId xmlns:a16="http://schemas.microsoft.com/office/drawing/2014/main" id="{D69FF8FD-CDD1-4BEE-8DB9-0CD4BDE983AA}"/>
              </a:ext>
              <a:ext uri="{C183D7F6-B498-43B3-948B-1728B52AA6E4}">
                <adec:decorative xmlns:adec="http://schemas.microsoft.com/office/drawing/2017/decorative"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F1257F-A86F-48F4-BFFA-9BFB4355ED20}"/>
              </a:ext>
              <a:ext uri="{C183D7F6-B498-43B3-948B-1728B52AA6E4}">
                <adec:decorative xmlns:adec="http://schemas.microsoft.com/office/drawing/2017/decorative"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FD01FCA-DF30-466C-9EAE-B0A13CF25D3B}"/>
              </a:ext>
              <a:ext uri="{C183D7F6-B498-43B3-948B-1728B52AA6E4}">
                <adec:decorative xmlns:adec="http://schemas.microsoft.com/office/drawing/2017/decorative"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6F9F0CF-5966-47C2-9A41-0CD85E85D264}"/>
              </a:ext>
              <a:ext uri="{C183D7F6-B498-43B3-948B-1728B52AA6E4}">
                <adec:decorative xmlns:adec="http://schemas.microsoft.com/office/drawing/2017/decorative"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2EFF630-FDAA-46A7-8CEE-21CAB6BC2507}"/>
              </a:ext>
              <a:ext uri="{C183D7F6-B498-43B3-948B-1728B52AA6E4}">
                <adec:decorative xmlns:adec="http://schemas.microsoft.com/office/drawing/2017/decorative"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383BA8C-6DBE-4569-B07B-9FB55F80D616}"/>
              </a:ext>
              <a:ext uri="{C183D7F6-B498-43B3-948B-1728B52AA6E4}">
                <adec:decorative xmlns:adec="http://schemas.microsoft.com/office/drawing/2017/decorative"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108DE16-ABA8-4BC8-93C4-F8A521C8A509}"/>
              </a:ext>
              <a:ext uri="{C183D7F6-B498-43B3-948B-1728B52AA6E4}">
                <adec:decorative xmlns:adec="http://schemas.microsoft.com/office/drawing/2017/decorative"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93C062E-DD5E-49BC-A10D-F70C1931F00A}"/>
              </a:ext>
              <a:ext uri="{C183D7F6-B498-43B3-948B-1728B52AA6E4}">
                <adec:decorative xmlns:adec="http://schemas.microsoft.com/office/drawing/2017/decorative"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a:lstStyle>
            <a:lvl1pPr>
              <a:defRPr sz="2400" cap="all" spc="100" baseline="0">
                <a:solidFill>
                  <a:schemeClr val="accent2"/>
                </a:solidFill>
              </a:defRPr>
            </a:lvl1pPr>
          </a:lstStyle>
          <a:p>
            <a:r>
              <a:rPr lang="en-US" dirty="0"/>
              <a:t>Click to add title</a:t>
            </a:r>
          </a:p>
        </p:txBody>
      </p:sp>
      <p:sp>
        <p:nvSpPr>
          <p:cNvPr id="38" name="Text Placeholder 10">
            <a:extLst>
              <a:ext uri="{FF2B5EF4-FFF2-40B4-BE49-F238E27FC236}">
                <a16:creationId xmlns:a16="http://schemas.microsoft.com/office/drawing/2014/main" id="{5D896357-F0C4-4728-BE54-A809E6E3100F}"/>
              </a:ext>
            </a:extLst>
          </p:cNvPr>
          <p:cNvSpPr>
            <a:spLocks noGrp="1"/>
          </p:cNvSpPr>
          <p:nvPr>
            <p:ph type="body" sz="quarter" idx="16" hasCustomPrompt="1"/>
          </p:nvPr>
        </p:nvSpPr>
        <p:spPr>
          <a:xfrm>
            <a:off x="6463262" y="311795"/>
            <a:ext cx="1706966" cy="426393"/>
          </a:xfrm>
          <a:prstGeom prst="rect">
            <a:avLst/>
          </a:prstGeom>
        </p:spPr>
        <p:txBody>
          <a:bodyPr anchor="b"/>
          <a:lstStyle>
            <a:lvl1pPr marL="0" indent="0" algn="ctr">
              <a:buNone/>
              <a:defRPr sz="1400" cap="all" spc="100" baseline="0">
                <a:solidFill>
                  <a:schemeClr val="bg1">
                    <a:lumMod val="50000"/>
                  </a:schemeClr>
                </a:solidFill>
                <a:latin typeface="+mj-lt"/>
              </a:defRPr>
            </a:lvl1pPr>
          </a:lstStyle>
          <a:p>
            <a:pPr lvl="0"/>
            <a:r>
              <a:rPr lang="en-US" dirty="0"/>
              <a:t>Click to add name</a:t>
            </a:r>
          </a:p>
        </p:txBody>
      </p:sp>
      <p:sp>
        <p:nvSpPr>
          <p:cNvPr id="42" name="Text Placeholder 10">
            <a:extLst>
              <a:ext uri="{FF2B5EF4-FFF2-40B4-BE49-F238E27FC236}">
                <a16:creationId xmlns:a16="http://schemas.microsoft.com/office/drawing/2014/main" id="{CB13D4EF-593A-4D3C-9712-515EE5A358AC}"/>
              </a:ext>
            </a:extLst>
          </p:cNvPr>
          <p:cNvSpPr>
            <a:spLocks noGrp="1"/>
          </p:cNvSpPr>
          <p:nvPr>
            <p:ph type="body" sz="quarter" idx="20" hasCustomPrompt="1"/>
          </p:nvPr>
        </p:nvSpPr>
        <p:spPr>
          <a:xfrm>
            <a:off x="8026762" y="1774346"/>
            <a:ext cx="1929792" cy="426393"/>
          </a:xfrm>
          <a:prstGeom prst="rect">
            <a:avLst/>
          </a:prstGeom>
        </p:spPr>
        <p:txBody>
          <a:bodyPr anchor="ctr"/>
          <a:lstStyle>
            <a:lvl1pPr marL="0" indent="0" algn="ctr">
              <a:lnSpc>
                <a:spcPct val="80000"/>
              </a:lnSpc>
              <a:spcBef>
                <a:spcPts val="0"/>
              </a:spcBef>
              <a:buNone/>
              <a:defRPr sz="2000" cap="all" spc="100" baseline="0">
                <a:solidFill>
                  <a:schemeClr val="accent6">
                    <a:lumMod val="50000"/>
                  </a:schemeClr>
                </a:solidFill>
                <a:latin typeface="+mj-lt"/>
              </a:defRPr>
            </a:lvl1pPr>
          </a:lstStyle>
          <a:p>
            <a:pPr lvl="0"/>
            <a:r>
              <a:rPr lang="en-US" dirty="0"/>
              <a:t>Click to add name</a:t>
            </a:r>
          </a:p>
        </p:txBody>
      </p:sp>
      <p:sp>
        <p:nvSpPr>
          <p:cNvPr id="47" name="Text Placeholder 10">
            <a:extLst>
              <a:ext uri="{FF2B5EF4-FFF2-40B4-BE49-F238E27FC236}">
                <a16:creationId xmlns:a16="http://schemas.microsoft.com/office/drawing/2014/main" id="{449D2BE7-8177-406D-94BB-001D561B5A89}"/>
              </a:ext>
            </a:extLst>
          </p:cNvPr>
          <p:cNvSpPr>
            <a:spLocks noGrp="1"/>
          </p:cNvSpPr>
          <p:nvPr>
            <p:ph type="body" sz="quarter" idx="25" hasCustomPrompt="1"/>
          </p:nvPr>
        </p:nvSpPr>
        <p:spPr>
          <a:xfrm>
            <a:off x="6083673" y="2261070"/>
            <a:ext cx="913553" cy="426393"/>
          </a:xfrm>
          <a:prstGeom prst="rect">
            <a:avLst/>
          </a:prstGeom>
        </p:spPr>
        <p:txBody>
          <a:bodyPr anchor="ctr"/>
          <a:lstStyle>
            <a:lvl1pPr marL="0" indent="0" algn="ctr">
              <a:buNone/>
              <a:defRPr sz="1600" cap="all" spc="100" baseline="0">
                <a:solidFill>
                  <a:schemeClr val="accent4">
                    <a:lumMod val="50000"/>
                  </a:schemeClr>
                </a:solidFill>
                <a:latin typeface="+mj-lt"/>
              </a:defRPr>
            </a:lvl1pPr>
          </a:lstStyle>
          <a:p>
            <a:pPr lvl="0"/>
            <a:r>
              <a:rPr lang="en-US" dirty="0"/>
              <a:t>name</a:t>
            </a:r>
          </a:p>
        </p:txBody>
      </p:sp>
      <p:sp>
        <p:nvSpPr>
          <p:cNvPr id="40" name="Text Placeholder 10">
            <a:extLst>
              <a:ext uri="{FF2B5EF4-FFF2-40B4-BE49-F238E27FC236}">
                <a16:creationId xmlns:a16="http://schemas.microsoft.com/office/drawing/2014/main" id="{FD164278-C8C4-4514-8B3E-9505CB674743}"/>
              </a:ext>
            </a:extLst>
          </p:cNvPr>
          <p:cNvSpPr>
            <a:spLocks noGrp="1"/>
          </p:cNvSpPr>
          <p:nvPr>
            <p:ph type="body" sz="quarter" idx="18" hasCustomPrompt="1"/>
          </p:nvPr>
        </p:nvSpPr>
        <p:spPr>
          <a:xfrm>
            <a:off x="3149242" y="3061800"/>
            <a:ext cx="1706966" cy="426393"/>
          </a:xfrm>
          <a:prstGeom prst="rect">
            <a:avLst/>
          </a:prstGeom>
        </p:spPr>
        <p:txBody>
          <a:bodyPr anchor="t"/>
          <a:lstStyle>
            <a:lvl1pPr marL="0" indent="0" algn="r">
              <a:buNone/>
              <a:defRPr sz="1400" cap="all" spc="100" baseline="0">
                <a:solidFill>
                  <a:schemeClr val="bg1">
                    <a:lumMod val="50000"/>
                  </a:schemeClr>
                </a:solidFill>
                <a:latin typeface="+mj-lt"/>
              </a:defRPr>
            </a:lvl1pPr>
          </a:lstStyle>
          <a:p>
            <a:pPr lvl="0"/>
            <a:r>
              <a:rPr lang="en-US" dirty="0"/>
              <a:t>Click to add name</a:t>
            </a:r>
          </a:p>
        </p:txBody>
      </p:sp>
      <p:sp>
        <p:nvSpPr>
          <p:cNvPr id="41" name="Text Placeholder 10">
            <a:extLst>
              <a:ext uri="{FF2B5EF4-FFF2-40B4-BE49-F238E27FC236}">
                <a16:creationId xmlns:a16="http://schemas.microsoft.com/office/drawing/2014/main" id="{45FF02C4-FA25-4AE4-B4EF-D106CDD0FEB4}"/>
              </a:ext>
            </a:extLst>
          </p:cNvPr>
          <p:cNvSpPr>
            <a:spLocks noGrp="1"/>
          </p:cNvSpPr>
          <p:nvPr>
            <p:ph type="body" sz="quarter" idx="19" hasCustomPrompt="1"/>
          </p:nvPr>
        </p:nvSpPr>
        <p:spPr>
          <a:xfrm>
            <a:off x="9795826" y="3061800"/>
            <a:ext cx="1706966" cy="426393"/>
          </a:xfrm>
          <a:prstGeom prst="rect">
            <a:avLst/>
          </a:prstGeom>
        </p:spPr>
        <p:txBody>
          <a:bodyPr anchor="t"/>
          <a:lstStyle>
            <a:lvl1pPr marL="0" indent="0" algn="l">
              <a:buNone/>
              <a:defRPr sz="1400" cap="all" spc="100" baseline="0">
                <a:solidFill>
                  <a:schemeClr val="bg1">
                    <a:lumMod val="50000"/>
                  </a:schemeClr>
                </a:solidFill>
                <a:latin typeface="+mj-lt"/>
              </a:defRPr>
            </a:lvl1pPr>
          </a:lstStyle>
          <a:p>
            <a:pPr lvl="0"/>
            <a:r>
              <a:rPr lang="en-US" dirty="0"/>
              <a:t>Click to add name</a:t>
            </a:r>
          </a:p>
        </p:txBody>
      </p:sp>
      <p:sp>
        <p:nvSpPr>
          <p:cNvPr id="45" name="Text Placeholder 10">
            <a:extLst>
              <a:ext uri="{FF2B5EF4-FFF2-40B4-BE49-F238E27FC236}">
                <a16:creationId xmlns:a16="http://schemas.microsoft.com/office/drawing/2014/main" id="{2EA0BE42-73C1-43D0-9520-94265CBEE415}"/>
              </a:ext>
            </a:extLst>
          </p:cNvPr>
          <p:cNvSpPr>
            <a:spLocks noGrp="1"/>
          </p:cNvSpPr>
          <p:nvPr>
            <p:ph type="body" sz="quarter" idx="23" hasCustomPrompt="1"/>
          </p:nvPr>
        </p:nvSpPr>
        <p:spPr>
          <a:xfrm>
            <a:off x="7713450" y="3671475"/>
            <a:ext cx="913553" cy="426393"/>
          </a:xfrm>
          <a:prstGeom prst="rect">
            <a:avLst/>
          </a:prstGeom>
        </p:spPr>
        <p:txBody>
          <a:bodyPr anchor="ctr"/>
          <a:lstStyle>
            <a:lvl1pPr marL="0" indent="0" algn="ctr">
              <a:buNone/>
              <a:defRPr sz="1600" cap="all" spc="100" baseline="0">
                <a:solidFill>
                  <a:schemeClr val="bg2">
                    <a:lumMod val="50000"/>
                  </a:schemeClr>
                </a:solidFill>
                <a:latin typeface="+mj-lt"/>
              </a:defRPr>
            </a:lvl1pPr>
          </a:lstStyle>
          <a:p>
            <a:pPr lvl="0"/>
            <a:r>
              <a:rPr lang="en-US" dirty="0"/>
              <a:t>name</a:t>
            </a:r>
          </a:p>
        </p:txBody>
      </p:sp>
      <p:sp>
        <p:nvSpPr>
          <p:cNvPr id="43" name="Text Placeholder 10">
            <a:extLst>
              <a:ext uri="{FF2B5EF4-FFF2-40B4-BE49-F238E27FC236}">
                <a16:creationId xmlns:a16="http://schemas.microsoft.com/office/drawing/2014/main" id="{4E23821A-CE37-4CA8-82BC-5731CBD7BC63}"/>
              </a:ext>
            </a:extLst>
          </p:cNvPr>
          <p:cNvSpPr>
            <a:spLocks noGrp="1"/>
          </p:cNvSpPr>
          <p:nvPr>
            <p:ph type="body" sz="quarter" idx="21" hasCustomPrompt="1"/>
          </p:nvPr>
        </p:nvSpPr>
        <p:spPr>
          <a:xfrm>
            <a:off x="4418984" y="4145197"/>
            <a:ext cx="913553" cy="426393"/>
          </a:xfrm>
          <a:prstGeom prst="rect">
            <a:avLst/>
          </a:prstGeom>
        </p:spPr>
        <p:txBody>
          <a:bodyPr anchor="ctr"/>
          <a:lstStyle>
            <a:lvl1pPr marL="0" indent="0" algn="ctr">
              <a:buNone/>
              <a:defRPr sz="1600" cap="all" spc="100" baseline="0">
                <a:solidFill>
                  <a:schemeClr val="accent1">
                    <a:lumMod val="75000"/>
                  </a:schemeClr>
                </a:solidFill>
                <a:latin typeface="+mj-lt"/>
              </a:defRPr>
            </a:lvl1pPr>
          </a:lstStyle>
          <a:p>
            <a:pPr lvl="0"/>
            <a:r>
              <a:rPr lang="en-US" dirty="0"/>
              <a:t>name</a:t>
            </a:r>
          </a:p>
        </p:txBody>
      </p:sp>
      <p:sp>
        <p:nvSpPr>
          <p:cNvPr id="44" name="Text Placeholder 10">
            <a:extLst>
              <a:ext uri="{FF2B5EF4-FFF2-40B4-BE49-F238E27FC236}">
                <a16:creationId xmlns:a16="http://schemas.microsoft.com/office/drawing/2014/main" id="{83ED92E9-F268-4C1E-9440-F605C9EBD510}"/>
              </a:ext>
            </a:extLst>
          </p:cNvPr>
          <p:cNvSpPr>
            <a:spLocks noGrp="1"/>
          </p:cNvSpPr>
          <p:nvPr>
            <p:ph type="body" sz="quarter" idx="22" hasCustomPrompt="1"/>
          </p:nvPr>
        </p:nvSpPr>
        <p:spPr>
          <a:xfrm>
            <a:off x="5685509" y="4584197"/>
            <a:ext cx="913553" cy="426393"/>
          </a:xfrm>
          <a:prstGeom prst="rect">
            <a:avLst/>
          </a:prstGeom>
        </p:spPr>
        <p:txBody>
          <a:bodyPr anchor="ctr"/>
          <a:lstStyle>
            <a:lvl1pPr marL="0" indent="0" algn="ctr">
              <a:buNone/>
              <a:defRPr sz="1600" cap="all" spc="100" baseline="0">
                <a:solidFill>
                  <a:schemeClr val="accent1">
                    <a:lumMod val="50000"/>
                  </a:schemeClr>
                </a:solidFill>
                <a:latin typeface="+mj-lt"/>
              </a:defRPr>
            </a:lvl1pPr>
          </a:lstStyle>
          <a:p>
            <a:pPr lvl="0"/>
            <a:r>
              <a:rPr lang="en-US" dirty="0"/>
              <a:t>name</a:t>
            </a:r>
          </a:p>
        </p:txBody>
      </p:sp>
      <p:sp>
        <p:nvSpPr>
          <p:cNvPr id="46" name="Text Placeholder 10">
            <a:extLst>
              <a:ext uri="{FF2B5EF4-FFF2-40B4-BE49-F238E27FC236}">
                <a16:creationId xmlns:a16="http://schemas.microsoft.com/office/drawing/2014/main" id="{B29F508B-CAFE-4871-8267-E5406A4D6C46}"/>
              </a:ext>
            </a:extLst>
          </p:cNvPr>
          <p:cNvSpPr>
            <a:spLocks noGrp="1"/>
          </p:cNvSpPr>
          <p:nvPr>
            <p:ph type="body" sz="quarter" idx="24" hasCustomPrompt="1"/>
          </p:nvPr>
        </p:nvSpPr>
        <p:spPr>
          <a:xfrm>
            <a:off x="9650168" y="4298971"/>
            <a:ext cx="913553" cy="426393"/>
          </a:xfrm>
          <a:prstGeom prst="rect">
            <a:avLst/>
          </a:prstGeom>
        </p:spPr>
        <p:txBody>
          <a:bodyPr anchor="ctr"/>
          <a:lstStyle>
            <a:lvl1pPr marL="0" indent="0" algn="ctr">
              <a:buNone/>
              <a:defRPr sz="1600" cap="all" spc="100" baseline="0">
                <a:solidFill>
                  <a:schemeClr val="bg2">
                    <a:lumMod val="75000"/>
                  </a:schemeClr>
                </a:solidFill>
                <a:latin typeface="+mj-lt"/>
              </a:defRPr>
            </a:lvl1pPr>
          </a:lstStyle>
          <a:p>
            <a:pPr lvl="0"/>
            <a:r>
              <a:rPr lang="en-US" dirty="0"/>
              <a:t>name</a:t>
            </a:r>
          </a:p>
        </p:txBody>
      </p:sp>
      <p:sp>
        <p:nvSpPr>
          <p:cNvPr id="39" name="Text Placeholder 10">
            <a:extLst>
              <a:ext uri="{FF2B5EF4-FFF2-40B4-BE49-F238E27FC236}">
                <a16:creationId xmlns:a16="http://schemas.microsoft.com/office/drawing/2014/main" id="{C40D7D1C-3379-42CE-B3D7-A585CDECBD11}"/>
              </a:ext>
            </a:extLst>
          </p:cNvPr>
          <p:cNvSpPr>
            <a:spLocks noGrp="1"/>
          </p:cNvSpPr>
          <p:nvPr>
            <p:ph type="body" sz="quarter" idx="17" hasCustomPrompt="1"/>
          </p:nvPr>
        </p:nvSpPr>
        <p:spPr>
          <a:xfrm>
            <a:off x="6463261" y="5683895"/>
            <a:ext cx="1706966" cy="426393"/>
          </a:xfrm>
          <a:prstGeom prst="rect">
            <a:avLst/>
          </a:prstGeom>
        </p:spPr>
        <p:txBody>
          <a:bodyPr anchor="t"/>
          <a:lstStyle>
            <a:lvl1pPr marL="0" indent="0" algn="ctr">
              <a:buNone/>
              <a:defRPr sz="1400" cap="all" spc="100" baseline="0">
                <a:solidFill>
                  <a:schemeClr val="bg1">
                    <a:lumMod val="50000"/>
                  </a:schemeClr>
                </a:solidFill>
                <a:latin typeface="+mj-lt"/>
              </a:defRPr>
            </a:lvl1pPr>
          </a:lstStyle>
          <a:p>
            <a:pPr lvl="0"/>
            <a:r>
              <a:rPr lang="en-US" dirty="0"/>
              <a:t>Click to add name</a:t>
            </a:r>
          </a:p>
        </p:txBody>
      </p:sp>
      <p:sp>
        <p:nvSpPr>
          <p:cNvPr id="3" name="Date Placeholder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20XX</a:t>
            </a:r>
          </a:p>
        </p:txBody>
      </p:sp>
      <p:sp>
        <p:nvSpPr>
          <p:cNvPr id="4" name="Footer Placeholder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16084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anchor="ctr"/>
          <a:lstStyle>
            <a:lvl1pPr>
              <a:defRPr sz="2400" cap="all" spc="100" baseline="0">
                <a:solidFill>
                  <a:schemeClr val="accent2"/>
                </a:solidFill>
              </a:defRPr>
            </a:lvl1pPr>
          </a:lstStyle>
          <a:p>
            <a:r>
              <a:rPr lang="en-US" dirty="0"/>
              <a:t>Click to add title</a:t>
            </a:r>
          </a:p>
        </p:txBody>
      </p:sp>
      <p:sp>
        <p:nvSpPr>
          <p:cNvPr id="11" name="Text Placeholder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anchor="ctr"/>
          <a:lstStyle>
            <a:lvl1pPr marL="0" indent="0" algn="l">
              <a:buNone/>
              <a:defRPr sz="2000" cap="none" spc="100" baseline="0">
                <a:solidFill>
                  <a:schemeClr val="accent2"/>
                </a:solidFill>
                <a:latin typeface="+mn-lt"/>
              </a:defRPr>
            </a:lvl1pPr>
          </a:lstStyle>
          <a:p>
            <a:pPr lvl="0"/>
            <a:r>
              <a:rPr lang="en-US" dirty="0"/>
              <a:t>Click to add title</a:t>
            </a:r>
          </a:p>
        </p:txBody>
      </p:sp>
      <p:sp>
        <p:nvSpPr>
          <p:cNvPr id="19" name="Text Placeholder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0" name="Text Placeholder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3" name="Text Placeholder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25" name="Text Placeholder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6" name="Text Placeholder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17" name="Date Placeholder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r>
              <a:rPr lang="en-US" dirty="0"/>
              <a:t>20XX</a:t>
            </a:r>
          </a:p>
        </p:txBody>
      </p:sp>
      <p:sp>
        <p:nvSpPr>
          <p:cNvPr id="27" name="Footer Placeholder 4">
            <a:extLst>
              <a:ext uri="{FF2B5EF4-FFF2-40B4-BE49-F238E27FC236}">
                <a16:creationId xmlns:a16="http://schemas.microsoft.com/office/drawing/2014/main" id="{A59824DA-522A-4135-800A-60F504928B2D}"/>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7" name="Picture Placeholder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a:lstStyle>
            <a:lvl1pPr marL="0" indent="0" algn="ctr">
              <a:buNone/>
              <a:defRPr/>
            </a:lvl1pPr>
          </a:lstStyle>
          <a:p>
            <a:r>
              <a:rPr lang="en-US" dirty="0"/>
              <a:t>Click to add photo</a:t>
            </a:r>
          </a:p>
        </p:txBody>
      </p:sp>
      <p:sp>
        <p:nvSpPr>
          <p:cNvPr id="28" name="Slide Number Placehold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371206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09C70A-0F34-4BEB-BABD-659A58DC489C}"/>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4038600" y="599301"/>
            <a:ext cx="4114800" cy="607969"/>
          </a:xfrm>
          <a:prstGeom prst="rect">
            <a:avLst/>
          </a:prstGeom>
        </p:spPr>
        <p:txBody>
          <a:bodyPr anchor="ctr"/>
          <a:lstStyle>
            <a:lvl1pPr algn="ctr">
              <a:defRPr sz="2400" cap="all" spc="100" baseline="0">
                <a:solidFill>
                  <a:schemeClr val="tx2">
                    <a:lumMod val="75000"/>
                  </a:schemeClr>
                </a:solidFill>
              </a:defRPr>
            </a:lvl1pPr>
          </a:lstStyle>
          <a:p>
            <a:r>
              <a:rPr lang="en-US" dirty="0"/>
              <a:t>CLICK TO add title</a:t>
            </a:r>
          </a:p>
        </p:txBody>
      </p:sp>
      <p:sp>
        <p:nvSpPr>
          <p:cNvPr id="34" name="Text Placeholder 10">
            <a:extLst>
              <a:ext uri="{FF2B5EF4-FFF2-40B4-BE49-F238E27FC236}">
                <a16:creationId xmlns:a16="http://schemas.microsoft.com/office/drawing/2014/main" id="{781F399C-8EA8-402F-B2A4-828B062584C2}"/>
              </a:ext>
            </a:extLst>
          </p:cNvPr>
          <p:cNvSpPr>
            <a:spLocks noGrp="1"/>
          </p:cNvSpPr>
          <p:nvPr>
            <p:ph type="body" sz="quarter" idx="33" hasCustomPrompt="1"/>
          </p:nvPr>
        </p:nvSpPr>
        <p:spPr>
          <a:xfrm>
            <a:off x="4362186" y="1011441"/>
            <a:ext cx="3467628" cy="568896"/>
          </a:xfrm>
          <a:prstGeom prst="rect">
            <a:avLst/>
          </a:prstGeom>
        </p:spPr>
        <p:txBody>
          <a:bodyPr anchor="ctr"/>
          <a:lstStyle>
            <a:lvl1pPr marL="0" indent="0" algn="ctr">
              <a:buNone/>
              <a:defRPr sz="2000" cap="none" spc="100" baseline="0">
                <a:solidFill>
                  <a:schemeClr val="tx2">
                    <a:lumMod val="75000"/>
                  </a:schemeClr>
                </a:solidFill>
                <a:latin typeface="+mn-lt"/>
              </a:defRPr>
            </a:lvl1pPr>
          </a:lstStyle>
          <a:p>
            <a:pPr lvl="0"/>
            <a:r>
              <a:rPr lang="en-US" dirty="0"/>
              <a:t>Click to add title</a:t>
            </a:r>
          </a:p>
        </p:txBody>
      </p:sp>
      <p:sp>
        <p:nvSpPr>
          <p:cNvPr id="35" name="Text Placeholder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910838" y="2564313"/>
            <a:ext cx="4750631" cy="448769"/>
          </a:xfrm>
          <a:prstGeom prst="rect">
            <a:avLst/>
          </a:prstGeom>
        </p:spPr>
        <p:txBody>
          <a:bodyPr/>
          <a:lstStyle>
            <a:lvl1pPr marL="0" indent="0" algn="ctr">
              <a:buNone/>
              <a:defRPr sz="1800" cap="none" spc="200" baseline="0">
                <a:solidFill>
                  <a:schemeClr val="accent5">
                    <a:lumMod val="50000"/>
                  </a:schemeClr>
                </a:solidFill>
                <a:latin typeface="+mj-lt"/>
              </a:defRPr>
            </a:lvl1pPr>
          </a:lstStyle>
          <a:p>
            <a:pPr lvl="0"/>
            <a:r>
              <a:rPr lang="en-US" dirty="0"/>
              <a:t>Click to add title</a:t>
            </a:r>
          </a:p>
        </p:txBody>
      </p:sp>
      <p:sp>
        <p:nvSpPr>
          <p:cNvPr id="11" name="Text Placeholder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739877" y="2564313"/>
            <a:ext cx="3532840" cy="448769"/>
          </a:xfrm>
          <a:prstGeom prst="rect">
            <a:avLst/>
          </a:prstGeom>
        </p:spPr>
        <p:txBody>
          <a:bodyPr/>
          <a:lstStyle>
            <a:lvl1pPr marL="0" indent="0" algn="ctr">
              <a:buNone/>
              <a:defRPr sz="1800" cap="none" spc="200" baseline="0">
                <a:solidFill>
                  <a:schemeClr val="accent5">
                    <a:lumMod val="50000"/>
                  </a:schemeClr>
                </a:solidFill>
                <a:latin typeface="+mj-lt"/>
              </a:defRPr>
            </a:lvl1pPr>
          </a:lstStyle>
          <a:p>
            <a:pPr lvl="0"/>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911225" y="3187700"/>
            <a:ext cx="4749800" cy="2771775"/>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37" name="Content Placeholder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7028164" y="3107442"/>
            <a:ext cx="4252612" cy="2882900"/>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Yr Action Pla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378E50-94EF-4230-91B3-4CDA4804D460}"/>
              </a:ext>
              <a:ext uri="{C183D7F6-B498-43B3-948B-1728B52AA6E4}">
                <adec:decorative xmlns:adec="http://schemas.microsoft.com/office/drawing/2017/decorative" val="1"/>
              </a:ext>
            </a:extLst>
          </p:cNvPr>
          <p:cNvGrpSpPr/>
          <p:nvPr userDrawn="1"/>
        </p:nvGrpSpPr>
        <p:grpSpPr>
          <a:xfrm>
            <a:off x="2749477" y="4411918"/>
            <a:ext cx="7895340" cy="344415"/>
            <a:chOff x="2749477" y="4411918"/>
            <a:chExt cx="7895340" cy="344415"/>
          </a:xfrm>
        </p:grpSpPr>
        <p:cxnSp>
          <p:nvCxnSpPr>
            <p:cNvPr id="102" name="Straight Connector 101">
              <a:extLst>
                <a:ext uri="{FF2B5EF4-FFF2-40B4-BE49-F238E27FC236}">
                  <a16:creationId xmlns:a16="http://schemas.microsoft.com/office/drawing/2014/main" id="{3FDF687F-1594-4839-AA46-5DACB2E040FA}"/>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AD917A9-665D-46F4-8911-E2881838B6E6}"/>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7D52265-C77D-45A6-96A5-2656848A3117}"/>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4075B284-B3F9-49E3-A5BC-FBFD2C706C3D}"/>
              </a:ext>
              <a:ext uri="{C183D7F6-B498-43B3-948B-1728B52AA6E4}">
                <adec:decorative xmlns:adec="http://schemas.microsoft.com/office/drawing/2017/decorative" val="1"/>
              </a:ext>
            </a:extLst>
          </p:cNvPr>
          <p:cNvGrpSpPr/>
          <p:nvPr userDrawn="1"/>
        </p:nvGrpSpPr>
        <p:grpSpPr>
          <a:xfrm>
            <a:off x="2750737" y="2675138"/>
            <a:ext cx="6313957" cy="344415"/>
            <a:chOff x="2750737" y="2675138"/>
            <a:chExt cx="6313957" cy="344415"/>
          </a:xfrm>
        </p:grpSpPr>
        <p:cxnSp>
          <p:nvCxnSpPr>
            <p:cNvPr id="148" name="Straight Connector 147">
              <a:extLst>
                <a:ext uri="{FF2B5EF4-FFF2-40B4-BE49-F238E27FC236}">
                  <a16:creationId xmlns:a16="http://schemas.microsoft.com/office/drawing/2014/main" id="{1D75FFD8-965E-47C7-B05F-A941B5164AB4}"/>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DDFF1A-AABD-4DA5-9811-02C4149132AF}"/>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862A0FB-DDED-42C5-B28D-D466080F4637}"/>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anchor="ctr"/>
          <a:lstStyle>
            <a:lvl1pPr algn="ctr">
              <a:defRPr sz="2400" cap="all" spc="100" baseline="0">
                <a:solidFill>
                  <a:schemeClr val="tx2"/>
                </a:solidFill>
              </a:defRPr>
            </a:lvl1pPr>
          </a:lstStyle>
          <a:p>
            <a:r>
              <a:rPr lang="en-US" dirty="0"/>
              <a:t>Click to add title</a:t>
            </a:r>
          </a:p>
        </p:txBody>
      </p:sp>
      <p:sp>
        <p:nvSpPr>
          <p:cNvPr id="58" name="Text Placeholder 14">
            <a:extLst>
              <a:ext uri="{FF2B5EF4-FFF2-40B4-BE49-F238E27FC236}">
                <a16:creationId xmlns:a16="http://schemas.microsoft.com/office/drawing/2014/main" id="{FC053B39-4BE6-44B3-8D93-ED230B1611A4}"/>
              </a:ext>
            </a:extLst>
          </p:cNvPr>
          <p:cNvSpPr>
            <a:spLocks noGrp="1"/>
          </p:cNvSpPr>
          <p:nvPr>
            <p:ph type="body" sz="quarter" idx="43" hasCustomPrompt="1"/>
          </p:nvPr>
        </p:nvSpPr>
        <p:spPr>
          <a:xfrm>
            <a:off x="2029367"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59" name="Text Placeholder 14">
            <a:extLst>
              <a:ext uri="{FF2B5EF4-FFF2-40B4-BE49-F238E27FC236}">
                <a16:creationId xmlns:a16="http://schemas.microsoft.com/office/drawing/2014/main" id="{95F74BD3-C751-4644-9E0D-36D890A69E6E}"/>
              </a:ext>
            </a:extLst>
          </p:cNvPr>
          <p:cNvSpPr>
            <a:spLocks noGrp="1"/>
          </p:cNvSpPr>
          <p:nvPr>
            <p:ph type="body" sz="quarter" idx="44" hasCustomPrompt="1"/>
          </p:nvPr>
        </p:nvSpPr>
        <p:spPr>
          <a:xfrm>
            <a:off x="4397612"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60" name="Text Placeholder 14">
            <a:extLst>
              <a:ext uri="{FF2B5EF4-FFF2-40B4-BE49-F238E27FC236}">
                <a16:creationId xmlns:a16="http://schemas.microsoft.com/office/drawing/2014/main" id="{3D5CF2BE-8C0B-408F-AEEB-45E3B588305D}"/>
              </a:ext>
            </a:extLst>
          </p:cNvPr>
          <p:cNvSpPr>
            <a:spLocks noGrp="1"/>
          </p:cNvSpPr>
          <p:nvPr>
            <p:ph type="body" sz="quarter" idx="45" hasCustomPrompt="1"/>
          </p:nvPr>
        </p:nvSpPr>
        <p:spPr>
          <a:xfrm>
            <a:off x="8344687"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56" name="Text Placeholder 14">
            <a:extLst>
              <a:ext uri="{FF2B5EF4-FFF2-40B4-BE49-F238E27FC236}">
                <a16:creationId xmlns:a16="http://schemas.microsoft.com/office/drawing/2014/main" id="{4A07D9B0-4F06-4D69-B211-37FC634E5084}"/>
              </a:ext>
            </a:extLst>
          </p:cNvPr>
          <p:cNvSpPr>
            <a:spLocks noGrp="1"/>
          </p:cNvSpPr>
          <p:nvPr>
            <p:ph type="body" sz="quarter" idx="41" hasCustomPrompt="1"/>
          </p:nvPr>
        </p:nvSpPr>
        <p:spPr>
          <a:xfrm>
            <a:off x="696804" y="2739533"/>
            <a:ext cx="1021001" cy="501726"/>
          </a:xfrm>
          <a:prstGeom prst="rect">
            <a:avLst/>
          </a:prstGeom>
        </p:spPr>
        <p:txBody>
          <a:bodyPr anchor="ctr"/>
          <a:lstStyle>
            <a:lvl1pPr marL="0" indent="0" algn="ctr">
              <a:buNone/>
              <a:defRPr sz="2000" cap="none" spc="100" baseline="0">
                <a:solidFill>
                  <a:schemeClr val="accent5">
                    <a:lumMod val="50000"/>
                  </a:schemeClr>
                </a:solidFill>
                <a:latin typeface="+mj-lt"/>
              </a:defRPr>
            </a:lvl1pPr>
          </a:lstStyle>
          <a:p>
            <a:pPr lvl="0"/>
            <a:r>
              <a:rPr lang="en-US" dirty="0"/>
              <a:t>Add year</a:t>
            </a:r>
          </a:p>
        </p:txBody>
      </p:sp>
      <p:sp>
        <p:nvSpPr>
          <p:cNvPr id="20" name="Text Placeholder 14">
            <a:extLst>
              <a:ext uri="{FF2B5EF4-FFF2-40B4-BE49-F238E27FC236}">
                <a16:creationId xmlns:a16="http://schemas.microsoft.com/office/drawing/2014/main" id="{E36FDE7A-7F96-4A7E-AB4F-DBCEFD81C3BA}"/>
              </a:ext>
            </a:extLst>
          </p:cNvPr>
          <p:cNvSpPr>
            <a:spLocks noGrp="1"/>
          </p:cNvSpPr>
          <p:nvPr>
            <p:ph type="body" sz="quarter" idx="17" hasCustomPrompt="1"/>
          </p:nvPr>
        </p:nvSpPr>
        <p:spPr>
          <a:xfrm>
            <a:off x="171234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1" name="Text Placeholder 14">
            <a:extLst>
              <a:ext uri="{FF2B5EF4-FFF2-40B4-BE49-F238E27FC236}">
                <a16:creationId xmlns:a16="http://schemas.microsoft.com/office/drawing/2014/main" id="{C3C9C771-CEBA-46FF-9941-0F82E4028CC4}"/>
              </a:ext>
            </a:extLst>
          </p:cNvPr>
          <p:cNvSpPr>
            <a:spLocks noGrp="1"/>
          </p:cNvSpPr>
          <p:nvPr>
            <p:ph type="body" sz="quarter" idx="18" hasCustomPrompt="1"/>
          </p:nvPr>
        </p:nvSpPr>
        <p:spPr>
          <a:xfrm>
            <a:off x="250176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945F6154-355B-4195-8155-1E8C079CDEE2}"/>
              </a:ext>
            </a:extLst>
          </p:cNvPr>
          <p:cNvSpPr>
            <a:spLocks noGrp="1"/>
          </p:cNvSpPr>
          <p:nvPr>
            <p:ph type="body" sz="quarter" idx="19" hasCustomPrompt="1"/>
          </p:nvPr>
        </p:nvSpPr>
        <p:spPr>
          <a:xfrm>
            <a:off x="329117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3" name="Text Placeholder 14">
            <a:extLst>
              <a:ext uri="{FF2B5EF4-FFF2-40B4-BE49-F238E27FC236}">
                <a16:creationId xmlns:a16="http://schemas.microsoft.com/office/drawing/2014/main" id="{B8E228D5-C0F1-4215-8880-B28856B6F77B}"/>
              </a:ext>
            </a:extLst>
          </p:cNvPr>
          <p:cNvSpPr>
            <a:spLocks noGrp="1"/>
          </p:cNvSpPr>
          <p:nvPr>
            <p:ph type="body" sz="quarter" idx="20" hasCustomPrompt="1"/>
          </p:nvPr>
        </p:nvSpPr>
        <p:spPr>
          <a:xfrm>
            <a:off x="408059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4" name="Text Placeholder 14">
            <a:extLst>
              <a:ext uri="{FF2B5EF4-FFF2-40B4-BE49-F238E27FC236}">
                <a16:creationId xmlns:a16="http://schemas.microsoft.com/office/drawing/2014/main" id="{5568E40A-0330-4C80-9F64-FB6C4B7CC11D}"/>
              </a:ext>
            </a:extLst>
          </p:cNvPr>
          <p:cNvSpPr>
            <a:spLocks noGrp="1"/>
          </p:cNvSpPr>
          <p:nvPr>
            <p:ph type="body" sz="quarter" idx="21" hasCustomPrompt="1"/>
          </p:nvPr>
        </p:nvSpPr>
        <p:spPr>
          <a:xfrm>
            <a:off x="4810807" y="317017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5" name="Text Placeholder 14">
            <a:extLst>
              <a:ext uri="{FF2B5EF4-FFF2-40B4-BE49-F238E27FC236}">
                <a16:creationId xmlns:a16="http://schemas.microsoft.com/office/drawing/2014/main" id="{EC8A3FD2-F6F6-40A0-89E1-7769CBB8D4BB}"/>
              </a:ext>
            </a:extLst>
          </p:cNvPr>
          <p:cNvSpPr>
            <a:spLocks noGrp="1"/>
          </p:cNvSpPr>
          <p:nvPr>
            <p:ph type="body" sz="quarter" idx="22" hasCustomPrompt="1"/>
          </p:nvPr>
        </p:nvSpPr>
        <p:spPr>
          <a:xfrm>
            <a:off x="565942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6" name="Text Placeholder 14">
            <a:extLst>
              <a:ext uri="{FF2B5EF4-FFF2-40B4-BE49-F238E27FC236}">
                <a16:creationId xmlns:a16="http://schemas.microsoft.com/office/drawing/2014/main" id="{A882D901-8E7C-431B-B6E9-14C8BD5B22C0}"/>
              </a:ext>
            </a:extLst>
          </p:cNvPr>
          <p:cNvSpPr>
            <a:spLocks noGrp="1"/>
          </p:cNvSpPr>
          <p:nvPr>
            <p:ph type="body" sz="quarter" idx="23" hasCustomPrompt="1"/>
          </p:nvPr>
        </p:nvSpPr>
        <p:spPr>
          <a:xfrm>
            <a:off x="644883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7" name="Text Placeholder 14">
            <a:extLst>
              <a:ext uri="{FF2B5EF4-FFF2-40B4-BE49-F238E27FC236}">
                <a16:creationId xmlns:a16="http://schemas.microsoft.com/office/drawing/2014/main" id="{2051E2EF-F729-4B79-8CD4-C0D60EE9AD08}"/>
              </a:ext>
            </a:extLst>
          </p:cNvPr>
          <p:cNvSpPr>
            <a:spLocks noGrp="1"/>
          </p:cNvSpPr>
          <p:nvPr>
            <p:ph type="body" sz="quarter" idx="24" hasCustomPrompt="1"/>
          </p:nvPr>
        </p:nvSpPr>
        <p:spPr>
          <a:xfrm>
            <a:off x="723825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8" name="Text Placeholder 14">
            <a:extLst>
              <a:ext uri="{FF2B5EF4-FFF2-40B4-BE49-F238E27FC236}">
                <a16:creationId xmlns:a16="http://schemas.microsoft.com/office/drawing/2014/main" id="{A8A6BF26-67C7-4AFD-82B4-5F8831E6276B}"/>
              </a:ext>
            </a:extLst>
          </p:cNvPr>
          <p:cNvSpPr>
            <a:spLocks noGrp="1"/>
          </p:cNvSpPr>
          <p:nvPr>
            <p:ph type="body" sz="quarter" idx="25" hasCustomPrompt="1"/>
          </p:nvPr>
        </p:nvSpPr>
        <p:spPr>
          <a:xfrm>
            <a:off x="802766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9" name="Text Placeholder 14">
            <a:extLst>
              <a:ext uri="{FF2B5EF4-FFF2-40B4-BE49-F238E27FC236}">
                <a16:creationId xmlns:a16="http://schemas.microsoft.com/office/drawing/2014/main" id="{9D579002-8C14-4A35-90BB-43E508420D98}"/>
              </a:ext>
            </a:extLst>
          </p:cNvPr>
          <p:cNvSpPr>
            <a:spLocks noGrp="1"/>
          </p:cNvSpPr>
          <p:nvPr>
            <p:ph type="body" sz="quarter" idx="26" hasCustomPrompt="1"/>
          </p:nvPr>
        </p:nvSpPr>
        <p:spPr>
          <a:xfrm>
            <a:off x="881708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0" name="Text Placeholder 14">
            <a:extLst>
              <a:ext uri="{FF2B5EF4-FFF2-40B4-BE49-F238E27FC236}">
                <a16:creationId xmlns:a16="http://schemas.microsoft.com/office/drawing/2014/main" id="{AA2D386B-15E3-4543-8D79-5B890CB60E7F}"/>
              </a:ext>
            </a:extLst>
          </p:cNvPr>
          <p:cNvSpPr>
            <a:spLocks noGrp="1"/>
          </p:cNvSpPr>
          <p:nvPr>
            <p:ph type="body" sz="quarter" idx="27" hasCustomPrompt="1"/>
          </p:nvPr>
        </p:nvSpPr>
        <p:spPr>
          <a:xfrm>
            <a:off x="960649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1" name="Text Placeholder 14">
            <a:extLst>
              <a:ext uri="{FF2B5EF4-FFF2-40B4-BE49-F238E27FC236}">
                <a16:creationId xmlns:a16="http://schemas.microsoft.com/office/drawing/2014/main" id="{D1BBCCCB-0A70-4CE2-AC23-DC53C20096BA}"/>
              </a:ext>
            </a:extLst>
          </p:cNvPr>
          <p:cNvSpPr>
            <a:spLocks noGrp="1"/>
          </p:cNvSpPr>
          <p:nvPr>
            <p:ph type="body" sz="quarter" idx="28" hasCustomPrompt="1"/>
          </p:nvPr>
        </p:nvSpPr>
        <p:spPr>
          <a:xfrm>
            <a:off x="10395907"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61" name="Text Placeholder 14">
            <a:extLst>
              <a:ext uri="{FF2B5EF4-FFF2-40B4-BE49-F238E27FC236}">
                <a16:creationId xmlns:a16="http://schemas.microsoft.com/office/drawing/2014/main" id="{83DD38EA-382F-4255-927F-5F23153D51A7}"/>
              </a:ext>
            </a:extLst>
          </p:cNvPr>
          <p:cNvSpPr>
            <a:spLocks noGrp="1"/>
          </p:cNvSpPr>
          <p:nvPr>
            <p:ph type="body" sz="quarter" idx="46" hasCustomPrompt="1"/>
          </p:nvPr>
        </p:nvSpPr>
        <p:spPr>
          <a:xfrm>
            <a:off x="202936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62" name="Text Placeholder 14">
            <a:extLst>
              <a:ext uri="{FF2B5EF4-FFF2-40B4-BE49-F238E27FC236}">
                <a16:creationId xmlns:a16="http://schemas.microsoft.com/office/drawing/2014/main" id="{DDBB317C-ECEA-48F8-B070-51A7C7B4CDB2}"/>
              </a:ext>
            </a:extLst>
          </p:cNvPr>
          <p:cNvSpPr>
            <a:spLocks noGrp="1"/>
          </p:cNvSpPr>
          <p:nvPr>
            <p:ph type="body" sz="quarter" idx="47" hasCustomPrompt="1"/>
          </p:nvPr>
        </p:nvSpPr>
        <p:spPr>
          <a:xfrm>
            <a:off x="5976442" y="4003137"/>
            <a:ext cx="1440088" cy="408780"/>
          </a:xfrm>
          <a:prstGeom prst="rect">
            <a:avLst/>
          </a:prstGeom>
        </p:spPr>
        <p:txBody>
          <a:bodyPr anchor="b"/>
          <a:lstStyle>
            <a:lvl1pPr marL="0" indent="0" algn="ctr">
              <a:lnSpc>
                <a:spcPct val="100000"/>
              </a:lnSpc>
              <a:spcBef>
                <a:spcPts val="0"/>
              </a:spcBef>
              <a:buNone/>
              <a:defRPr sz="1400" b="0" cap="none" spc="100" baseline="0">
                <a:solidFill>
                  <a:schemeClr val="accent5">
                    <a:lumMod val="50000"/>
                  </a:schemeClr>
                </a:solidFill>
                <a:latin typeface="+mn-lt"/>
              </a:defRPr>
            </a:lvl1pPr>
          </a:lstStyle>
          <a:p>
            <a:pPr lvl="0"/>
            <a:r>
              <a:rPr lang="en-US" dirty="0"/>
              <a:t>Click to add text</a:t>
            </a:r>
          </a:p>
        </p:txBody>
      </p:sp>
      <p:sp>
        <p:nvSpPr>
          <p:cNvPr id="63" name="Text Placeholder 14">
            <a:extLst>
              <a:ext uri="{FF2B5EF4-FFF2-40B4-BE49-F238E27FC236}">
                <a16:creationId xmlns:a16="http://schemas.microsoft.com/office/drawing/2014/main" id="{5C19CD78-318A-4E21-9027-254A8711F4C1}"/>
              </a:ext>
            </a:extLst>
          </p:cNvPr>
          <p:cNvSpPr>
            <a:spLocks noGrp="1"/>
          </p:cNvSpPr>
          <p:nvPr>
            <p:ph type="body" sz="quarter" idx="48" hasCustomPrompt="1"/>
          </p:nvPr>
        </p:nvSpPr>
        <p:spPr>
          <a:xfrm>
            <a:off x="992351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j-lt"/>
              </a:defRPr>
            </a:lvl1pPr>
          </a:lstStyle>
          <a:p>
            <a:pPr lvl="0"/>
            <a:r>
              <a:rPr lang="en-US" dirty="0"/>
              <a:t>Click to add text</a:t>
            </a:r>
          </a:p>
        </p:txBody>
      </p:sp>
      <p:sp>
        <p:nvSpPr>
          <p:cNvPr id="57" name="Text Placeholder 14">
            <a:extLst>
              <a:ext uri="{FF2B5EF4-FFF2-40B4-BE49-F238E27FC236}">
                <a16:creationId xmlns:a16="http://schemas.microsoft.com/office/drawing/2014/main" id="{A437805B-FB40-4996-AD55-1BF1A2D64F0B}"/>
              </a:ext>
            </a:extLst>
          </p:cNvPr>
          <p:cNvSpPr>
            <a:spLocks noGrp="1"/>
          </p:cNvSpPr>
          <p:nvPr>
            <p:ph type="body" sz="quarter" idx="42" hasCustomPrompt="1"/>
          </p:nvPr>
        </p:nvSpPr>
        <p:spPr>
          <a:xfrm>
            <a:off x="696804" y="4437609"/>
            <a:ext cx="1021001" cy="501726"/>
          </a:xfrm>
          <a:prstGeom prst="rect">
            <a:avLst/>
          </a:prstGeom>
        </p:spPr>
        <p:txBody>
          <a:bodyPr anchor="ctr"/>
          <a:lstStyle>
            <a:lvl1pPr marL="0" indent="0" algn="ctr">
              <a:buNone/>
              <a:defRPr sz="2000" cap="none" spc="100" baseline="0">
                <a:solidFill>
                  <a:schemeClr val="accent5">
                    <a:lumMod val="50000"/>
                  </a:schemeClr>
                </a:solidFill>
                <a:latin typeface="+mj-lt"/>
              </a:defRPr>
            </a:lvl1pPr>
          </a:lstStyle>
          <a:p>
            <a:pPr lvl="0"/>
            <a:r>
              <a:rPr lang="en-US" dirty="0"/>
              <a:t>Add year</a:t>
            </a:r>
          </a:p>
        </p:txBody>
      </p:sp>
      <p:sp>
        <p:nvSpPr>
          <p:cNvPr id="32" name="Text Placeholder 14">
            <a:extLst>
              <a:ext uri="{FF2B5EF4-FFF2-40B4-BE49-F238E27FC236}">
                <a16:creationId xmlns:a16="http://schemas.microsoft.com/office/drawing/2014/main" id="{40A55730-770B-4851-B7C1-A3AE260339EC}"/>
              </a:ext>
            </a:extLst>
          </p:cNvPr>
          <p:cNvSpPr>
            <a:spLocks noGrp="1"/>
          </p:cNvSpPr>
          <p:nvPr>
            <p:ph type="body" sz="quarter" idx="29" hasCustomPrompt="1"/>
          </p:nvPr>
        </p:nvSpPr>
        <p:spPr>
          <a:xfrm>
            <a:off x="171234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3" name="Text Placeholder 14">
            <a:extLst>
              <a:ext uri="{FF2B5EF4-FFF2-40B4-BE49-F238E27FC236}">
                <a16:creationId xmlns:a16="http://schemas.microsoft.com/office/drawing/2014/main" id="{32F5F67C-8450-4CC2-984C-18CEA2A424FA}"/>
              </a:ext>
            </a:extLst>
          </p:cNvPr>
          <p:cNvSpPr>
            <a:spLocks noGrp="1"/>
          </p:cNvSpPr>
          <p:nvPr>
            <p:ph type="body" sz="quarter" idx="30" hasCustomPrompt="1"/>
          </p:nvPr>
        </p:nvSpPr>
        <p:spPr>
          <a:xfrm>
            <a:off x="250176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4" name="Text Placeholder 14">
            <a:extLst>
              <a:ext uri="{FF2B5EF4-FFF2-40B4-BE49-F238E27FC236}">
                <a16:creationId xmlns:a16="http://schemas.microsoft.com/office/drawing/2014/main" id="{205940B1-D0A7-4FA0-8075-1DD875262A2B}"/>
              </a:ext>
            </a:extLst>
          </p:cNvPr>
          <p:cNvSpPr>
            <a:spLocks noGrp="1"/>
          </p:cNvSpPr>
          <p:nvPr>
            <p:ph type="body" sz="quarter" idx="31" hasCustomPrompt="1"/>
          </p:nvPr>
        </p:nvSpPr>
        <p:spPr>
          <a:xfrm>
            <a:off x="329117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5" name="Text Placeholder 14">
            <a:extLst>
              <a:ext uri="{FF2B5EF4-FFF2-40B4-BE49-F238E27FC236}">
                <a16:creationId xmlns:a16="http://schemas.microsoft.com/office/drawing/2014/main" id="{FF257E24-EF53-4359-8CF5-CC42A8F66184}"/>
              </a:ext>
            </a:extLst>
          </p:cNvPr>
          <p:cNvSpPr>
            <a:spLocks noGrp="1"/>
          </p:cNvSpPr>
          <p:nvPr>
            <p:ph type="body" sz="quarter" idx="32" hasCustomPrompt="1"/>
          </p:nvPr>
        </p:nvSpPr>
        <p:spPr>
          <a:xfrm>
            <a:off x="408059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6" name="Text Placeholder 14">
            <a:extLst>
              <a:ext uri="{FF2B5EF4-FFF2-40B4-BE49-F238E27FC236}">
                <a16:creationId xmlns:a16="http://schemas.microsoft.com/office/drawing/2014/main" id="{5A2166B8-0F7E-45E9-970E-79F921472A30}"/>
              </a:ext>
            </a:extLst>
          </p:cNvPr>
          <p:cNvSpPr>
            <a:spLocks noGrp="1"/>
          </p:cNvSpPr>
          <p:nvPr>
            <p:ph type="body" sz="quarter" idx="33" hasCustomPrompt="1"/>
          </p:nvPr>
        </p:nvSpPr>
        <p:spPr>
          <a:xfrm>
            <a:off x="4810807"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7" name="Text Placeholder 14">
            <a:extLst>
              <a:ext uri="{FF2B5EF4-FFF2-40B4-BE49-F238E27FC236}">
                <a16:creationId xmlns:a16="http://schemas.microsoft.com/office/drawing/2014/main" id="{FF45DCBF-40C1-4B85-9196-4C0237FA8CE9}"/>
              </a:ext>
            </a:extLst>
          </p:cNvPr>
          <p:cNvSpPr>
            <a:spLocks noGrp="1"/>
          </p:cNvSpPr>
          <p:nvPr>
            <p:ph type="body" sz="quarter" idx="34" hasCustomPrompt="1"/>
          </p:nvPr>
        </p:nvSpPr>
        <p:spPr>
          <a:xfrm>
            <a:off x="565942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8" name="Text Placeholder 14">
            <a:extLst>
              <a:ext uri="{FF2B5EF4-FFF2-40B4-BE49-F238E27FC236}">
                <a16:creationId xmlns:a16="http://schemas.microsoft.com/office/drawing/2014/main" id="{E0182695-A664-4408-ACB6-D9273831D560}"/>
              </a:ext>
            </a:extLst>
          </p:cNvPr>
          <p:cNvSpPr>
            <a:spLocks noGrp="1"/>
          </p:cNvSpPr>
          <p:nvPr>
            <p:ph type="body" sz="quarter" idx="35" hasCustomPrompt="1"/>
          </p:nvPr>
        </p:nvSpPr>
        <p:spPr>
          <a:xfrm>
            <a:off x="644883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9" name="Text Placeholder 14">
            <a:extLst>
              <a:ext uri="{FF2B5EF4-FFF2-40B4-BE49-F238E27FC236}">
                <a16:creationId xmlns:a16="http://schemas.microsoft.com/office/drawing/2014/main" id="{2928531F-4FEC-4B06-9428-27244D33B936}"/>
              </a:ext>
            </a:extLst>
          </p:cNvPr>
          <p:cNvSpPr>
            <a:spLocks noGrp="1"/>
          </p:cNvSpPr>
          <p:nvPr>
            <p:ph type="body" sz="quarter" idx="36" hasCustomPrompt="1"/>
          </p:nvPr>
        </p:nvSpPr>
        <p:spPr>
          <a:xfrm>
            <a:off x="723825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0" name="Text Placeholder 14">
            <a:extLst>
              <a:ext uri="{FF2B5EF4-FFF2-40B4-BE49-F238E27FC236}">
                <a16:creationId xmlns:a16="http://schemas.microsoft.com/office/drawing/2014/main" id="{E678C8DB-AF28-4A99-B976-36F54BA279CD}"/>
              </a:ext>
            </a:extLst>
          </p:cNvPr>
          <p:cNvSpPr>
            <a:spLocks noGrp="1"/>
          </p:cNvSpPr>
          <p:nvPr>
            <p:ph type="body" sz="quarter" idx="37" hasCustomPrompt="1"/>
          </p:nvPr>
        </p:nvSpPr>
        <p:spPr>
          <a:xfrm>
            <a:off x="802766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1" name="Text Placeholder 14">
            <a:extLst>
              <a:ext uri="{FF2B5EF4-FFF2-40B4-BE49-F238E27FC236}">
                <a16:creationId xmlns:a16="http://schemas.microsoft.com/office/drawing/2014/main" id="{FB1CBFC6-0E9C-4ECA-A915-798C00479D6B}"/>
              </a:ext>
            </a:extLst>
          </p:cNvPr>
          <p:cNvSpPr>
            <a:spLocks noGrp="1"/>
          </p:cNvSpPr>
          <p:nvPr>
            <p:ph type="body" sz="quarter" idx="38" hasCustomPrompt="1"/>
          </p:nvPr>
        </p:nvSpPr>
        <p:spPr>
          <a:xfrm>
            <a:off x="881708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2" name="Text Placeholder 14">
            <a:extLst>
              <a:ext uri="{FF2B5EF4-FFF2-40B4-BE49-F238E27FC236}">
                <a16:creationId xmlns:a16="http://schemas.microsoft.com/office/drawing/2014/main" id="{B4EC71CB-AE6D-46A0-87B4-6E2BD6A1CF6F}"/>
              </a:ext>
            </a:extLst>
          </p:cNvPr>
          <p:cNvSpPr>
            <a:spLocks noGrp="1"/>
          </p:cNvSpPr>
          <p:nvPr>
            <p:ph type="body" sz="quarter" idx="39" hasCustomPrompt="1"/>
          </p:nvPr>
        </p:nvSpPr>
        <p:spPr>
          <a:xfrm>
            <a:off x="960649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16A1EE39-3790-4721-9E09-19024F590A96}"/>
              </a:ext>
            </a:extLst>
          </p:cNvPr>
          <p:cNvSpPr>
            <a:spLocks noGrp="1"/>
          </p:cNvSpPr>
          <p:nvPr>
            <p:ph type="body" sz="quarter" idx="40" hasCustomPrompt="1"/>
          </p:nvPr>
        </p:nvSpPr>
        <p:spPr>
          <a:xfrm>
            <a:off x="10395907"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grpSp>
        <p:nvGrpSpPr>
          <p:cNvPr id="44" name="Group 43">
            <a:extLst>
              <a:ext uri="{FF2B5EF4-FFF2-40B4-BE49-F238E27FC236}">
                <a16:creationId xmlns:a16="http://schemas.microsoft.com/office/drawing/2014/main" id="{D4F8B141-9EE2-47E7-AF2A-94CECF90771C}"/>
              </a:ext>
              <a:ext uri="{C183D7F6-B498-43B3-948B-1728B52AA6E4}">
                <adec:decorative xmlns:adec="http://schemas.microsoft.com/office/drawing/2017/decorative" val="1"/>
              </a:ext>
            </a:extLst>
          </p:cNvPr>
          <p:cNvGrpSpPr/>
          <p:nvPr userDrawn="1"/>
        </p:nvGrpSpPr>
        <p:grpSpPr>
          <a:xfrm>
            <a:off x="2047081" y="4694680"/>
            <a:ext cx="8510121" cy="0"/>
            <a:chOff x="1504814" y="2488864"/>
            <a:chExt cx="8510121" cy="0"/>
          </a:xfrm>
        </p:grpSpPr>
        <p:cxnSp>
          <p:nvCxnSpPr>
            <p:cNvPr id="45" name="Straight Connector 44">
              <a:extLst>
                <a:ext uri="{FF2B5EF4-FFF2-40B4-BE49-F238E27FC236}">
                  <a16:creationId xmlns:a16="http://schemas.microsoft.com/office/drawing/2014/main"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4EDC1B45-4090-4B45-80FB-8DF542E67EC0}"/>
              </a:ext>
              <a:ext uri="{C183D7F6-B498-43B3-948B-1728B52AA6E4}">
                <adec:decorative xmlns:adec="http://schemas.microsoft.com/office/drawing/2017/decorative"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id="{1EFAF30E-1CB4-4DCC-B1A8-30450AECDE7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236">
              <a:extLst>
                <a:ext uri="{FF2B5EF4-FFF2-40B4-BE49-F238E27FC236}">
                  <a16:creationId xmlns:a16="http://schemas.microsoft.com/office/drawing/2014/main" id="{A53911EE-BFCB-48ED-9821-C8FD0449842D}"/>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238">
              <a:extLst>
                <a:ext uri="{FF2B5EF4-FFF2-40B4-BE49-F238E27FC236}">
                  <a16:creationId xmlns:a16="http://schemas.microsoft.com/office/drawing/2014/main" id="{AE84E691-02AF-4C42-B3B7-EE46E825C03F}"/>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240">
              <a:extLst>
                <a:ext uri="{FF2B5EF4-FFF2-40B4-BE49-F238E27FC236}">
                  <a16:creationId xmlns:a16="http://schemas.microsoft.com/office/drawing/2014/main" id="{EB9041A9-2967-41AF-BE0A-A7476B97B2CA}"/>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242">
              <a:extLst>
                <a:ext uri="{FF2B5EF4-FFF2-40B4-BE49-F238E27FC236}">
                  <a16:creationId xmlns:a16="http://schemas.microsoft.com/office/drawing/2014/main" id="{2B7F05AE-8C2E-43EB-BBA0-897D173AF613}"/>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244">
              <a:extLst>
                <a:ext uri="{FF2B5EF4-FFF2-40B4-BE49-F238E27FC236}">
                  <a16:creationId xmlns:a16="http://schemas.microsoft.com/office/drawing/2014/main" id="{4248E8A5-3D01-49ED-BEC6-0D27C4C50B7E}"/>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246">
              <a:extLst>
                <a:ext uri="{FF2B5EF4-FFF2-40B4-BE49-F238E27FC236}">
                  <a16:creationId xmlns:a16="http://schemas.microsoft.com/office/drawing/2014/main" id="{A50B1FA2-FFAB-4A04-8C04-CF6BC1BCDC98}"/>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248">
              <a:extLst>
                <a:ext uri="{FF2B5EF4-FFF2-40B4-BE49-F238E27FC236}">
                  <a16:creationId xmlns:a16="http://schemas.microsoft.com/office/drawing/2014/main" id="{B70F9284-E3A9-4E8C-9C28-93D985513A99}"/>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250">
              <a:extLst>
                <a:ext uri="{FF2B5EF4-FFF2-40B4-BE49-F238E27FC236}">
                  <a16:creationId xmlns:a16="http://schemas.microsoft.com/office/drawing/2014/main" id="{494AA308-491E-44AE-A81D-E62D362FC47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252">
              <a:extLst>
                <a:ext uri="{FF2B5EF4-FFF2-40B4-BE49-F238E27FC236}">
                  <a16:creationId xmlns:a16="http://schemas.microsoft.com/office/drawing/2014/main" id="{03B58A61-0691-4D1F-9A25-7CCB12DA9159}"/>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254">
              <a:extLst>
                <a:ext uri="{FF2B5EF4-FFF2-40B4-BE49-F238E27FC236}">
                  <a16:creationId xmlns:a16="http://schemas.microsoft.com/office/drawing/2014/main" id="{57F5DE50-7369-4681-A8F6-5E935A517811}"/>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256">
              <a:extLst>
                <a:ext uri="{FF2B5EF4-FFF2-40B4-BE49-F238E27FC236}">
                  <a16:creationId xmlns:a16="http://schemas.microsoft.com/office/drawing/2014/main" id="{4C666F7C-EBDE-456E-B607-1E0FA692438A}"/>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5" name="Group 104">
            <a:extLst>
              <a:ext uri="{FF2B5EF4-FFF2-40B4-BE49-F238E27FC236}">
                <a16:creationId xmlns:a16="http://schemas.microsoft.com/office/drawing/2014/main" id="{FFFF66A7-062A-4A45-8A10-A8F847AF1847}"/>
              </a:ext>
              <a:ext uri="{C183D7F6-B498-43B3-948B-1728B52AA6E4}">
                <adec:decorative xmlns:adec="http://schemas.microsoft.com/office/drawing/2017/decorative" val="1"/>
              </a:ext>
            </a:extLst>
          </p:cNvPr>
          <p:cNvGrpSpPr/>
          <p:nvPr userDrawn="1"/>
        </p:nvGrpSpPr>
        <p:grpSpPr>
          <a:xfrm>
            <a:off x="2049387" y="2999128"/>
            <a:ext cx="8510121" cy="0"/>
            <a:chOff x="1504814" y="2488864"/>
            <a:chExt cx="8510121" cy="0"/>
          </a:xfrm>
        </p:grpSpPr>
        <p:cxnSp>
          <p:nvCxnSpPr>
            <p:cNvPr id="106" name="Straight Connector 105">
              <a:extLst>
                <a:ext uri="{FF2B5EF4-FFF2-40B4-BE49-F238E27FC236}">
                  <a16:creationId xmlns:a16="http://schemas.microsoft.com/office/drawing/2014/main"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67045F09-8CF5-4E51-A65C-54F8BF015868}"/>
              </a:ext>
              <a:ext uri="{C183D7F6-B498-43B3-948B-1728B52AA6E4}">
                <adec:decorative xmlns:adec="http://schemas.microsoft.com/office/drawing/2017/decorative"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id="{09B4CFFD-0C29-4685-915E-4DC40D4DFD9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236">
              <a:extLst>
                <a:ext uri="{FF2B5EF4-FFF2-40B4-BE49-F238E27FC236}">
                  <a16:creationId xmlns:a16="http://schemas.microsoft.com/office/drawing/2014/main" id="{736381B7-7D05-4040-9A1B-1918415768F3}"/>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238">
              <a:extLst>
                <a:ext uri="{FF2B5EF4-FFF2-40B4-BE49-F238E27FC236}">
                  <a16:creationId xmlns:a16="http://schemas.microsoft.com/office/drawing/2014/main" id="{4F77152F-41F4-45EC-B530-B38C5111C2B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240">
              <a:extLst>
                <a:ext uri="{FF2B5EF4-FFF2-40B4-BE49-F238E27FC236}">
                  <a16:creationId xmlns:a16="http://schemas.microsoft.com/office/drawing/2014/main" id="{8FB428D5-0A0E-4CF3-A223-9F4F7B386105}"/>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242">
              <a:extLst>
                <a:ext uri="{FF2B5EF4-FFF2-40B4-BE49-F238E27FC236}">
                  <a16:creationId xmlns:a16="http://schemas.microsoft.com/office/drawing/2014/main" id="{A4275727-B33C-4EB0-9E6E-7CE33560321C}"/>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244">
              <a:extLst>
                <a:ext uri="{FF2B5EF4-FFF2-40B4-BE49-F238E27FC236}">
                  <a16:creationId xmlns:a16="http://schemas.microsoft.com/office/drawing/2014/main" id="{7998F366-05B2-42D3-9B4E-CD7F91FB9396}"/>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246">
              <a:extLst>
                <a:ext uri="{FF2B5EF4-FFF2-40B4-BE49-F238E27FC236}">
                  <a16:creationId xmlns:a16="http://schemas.microsoft.com/office/drawing/2014/main" id="{8593BF6C-17E2-4AB7-85D7-0B93D2376884}"/>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248">
              <a:extLst>
                <a:ext uri="{FF2B5EF4-FFF2-40B4-BE49-F238E27FC236}">
                  <a16:creationId xmlns:a16="http://schemas.microsoft.com/office/drawing/2014/main" id="{74F85EBE-E43B-4B81-85F1-89969EC56D55}"/>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250">
              <a:extLst>
                <a:ext uri="{FF2B5EF4-FFF2-40B4-BE49-F238E27FC236}">
                  <a16:creationId xmlns:a16="http://schemas.microsoft.com/office/drawing/2014/main" id="{16C21525-8829-45F3-8C9F-05274678E7C1}"/>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252">
              <a:extLst>
                <a:ext uri="{FF2B5EF4-FFF2-40B4-BE49-F238E27FC236}">
                  <a16:creationId xmlns:a16="http://schemas.microsoft.com/office/drawing/2014/main" id="{8FFF03BC-2EFF-4AF5-B788-A1FEA5378092}"/>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254">
              <a:extLst>
                <a:ext uri="{FF2B5EF4-FFF2-40B4-BE49-F238E27FC236}">
                  <a16:creationId xmlns:a16="http://schemas.microsoft.com/office/drawing/2014/main" id="{D811BD14-6461-4DD9-9A2C-BFC2C955390B}"/>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256">
              <a:extLst>
                <a:ext uri="{FF2B5EF4-FFF2-40B4-BE49-F238E27FC236}">
                  <a16:creationId xmlns:a16="http://schemas.microsoft.com/office/drawing/2014/main" id="{929BB859-9DB9-433D-8C7B-91E7FED48B59}"/>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9" name="Graphic 158">
            <a:extLst>
              <a:ext uri="{FF2B5EF4-FFF2-40B4-BE49-F238E27FC236}">
                <a16:creationId xmlns:a16="http://schemas.microsoft.com/office/drawing/2014/main" id="{A24C8354-AD07-4B50-9334-314D6B2B10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160" name="Date Placeholder 2">
            <a:extLst>
              <a:ext uri="{FF2B5EF4-FFF2-40B4-BE49-F238E27FC236}">
                <a16:creationId xmlns:a16="http://schemas.microsoft.com/office/drawing/2014/main" id="{D3F09D93-A56A-41E4-A3BA-42472B0A385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20XX</a:t>
            </a:r>
          </a:p>
        </p:txBody>
      </p:sp>
      <p:sp>
        <p:nvSpPr>
          <p:cNvPr id="161" name="Footer Placeholder 3">
            <a:extLst>
              <a:ext uri="{FF2B5EF4-FFF2-40B4-BE49-F238E27FC236}">
                <a16:creationId xmlns:a16="http://schemas.microsoft.com/office/drawing/2014/main" id="{5951592E-5737-43C9-B6B0-D134076610B8}"/>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a:t>
            </a:r>
          </a:p>
        </p:txBody>
      </p:sp>
      <p:sp>
        <p:nvSpPr>
          <p:cNvPr id="162" name="Slide Number Placeholder 4">
            <a:extLst>
              <a:ext uri="{FF2B5EF4-FFF2-40B4-BE49-F238E27FC236}">
                <a16:creationId xmlns:a16="http://schemas.microsoft.com/office/drawing/2014/main" id="{3B542197-0399-4FBD-A10C-B97A68AA2A0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70625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819728" y="317739"/>
            <a:ext cx="4114800" cy="623923"/>
          </a:xfrm>
          <a:prstGeom prst="rect">
            <a:avLst/>
          </a:prstGeom>
        </p:spPr>
        <p:txBody>
          <a:bodyPr anchor="ctr"/>
          <a:lstStyle>
            <a:lvl1pPr>
              <a:defRPr sz="2400" cap="all" spc="100" baseline="0">
                <a:solidFill>
                  <a:schemeClr val="tx2"/>
                </a:solidFill>
              </a:defRPr>
            </a:lvl1pPr>
          </a:lstStyle>
          <a:p>
            <a:r>
              <a:rPr lang="en-US" dirty="0"/>
              <a:t>Click to add title</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914400" y="905856"/>
            <a:ext cx="5759450" cy="5047269"/>
          </a:xfrm>
          <a:prstGeom prst="rect">
            <a:avLst/>
          </a:prstGeom>
        </p:spPr>
        <p:txBody>
          <a:bodyPr/>
          <a:lstStyle>
            <a:lvl1pPr marL="0" indent="0">
              <a:buNone/>
              <a:defRPr sz="1800" cap="all" baseline="0">
                <a:solidFill>
                  <a:schemeClr val="accent5">
                    <a:lumMod val="50000"/>
                  </a:schemeClr>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8" name="Picture Placeholder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rect">
            <a:avLst/>
          </a:prstGeom>
        </p:spPr>
        <p:txBody>
          <a:bodyPr/>
          <a:lstStyle>
            <a:lvl1pPr marL="0" indent="0" algn="ctr">
              <a:buNone/>
              <a:defRPr/>
            </a:lvl1pPr>
          </a:lstStyle>
          <a:p>
            <a:r>
              <a:rPr lang="en-US" dirty="0"/>
              <a:t>Click to add photo</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78806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r Team 4-Up">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726902C-381D-4629-AF04-0689A76C513B}"/>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80C3F3-53A4-4049-96CE-C6C4EB9DA62C}"/>
              </a:ext>
            </a:extLst>
          </p:cNvPr>
          <p:cNvSpPr>
            <a:spLocks noGrp="1"/>
          </p:cNvSpPr>
          <p:nvPr>
            <p:ph type="title" hasCustomPrompt="1"/>
          </p:nvPr>
        </p:nvSpPr>
        <p:spPr>
          <a:xfrm>
            <a:off x="4038600" y="544286"/>
            <a:ext cx="4114800" cy="747929"/>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10" name="Picture Placeholder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897731" y="2427897"/>
            <a:ext cx="2099702" cy="211522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703729"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15" name="Text Placeholder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703728"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17" name="Rectangle 16">
            <a:extLst>
              <a:ext uri="{FF2B5EF4-FFF2-40B4-BE49-F238E27FC236}">
                <a16:creationId xmlns:a16="http://schemas.microsoft.com/office/drawing/2014/main" id="{E90D56BE-BB71-4ADC-B308-883B7BB63CDE}"/>
              </a:ext>
              <a:ext uri="{C183D7F6-B498-43B3-948B-1728B52AA6E4}">
                <adec:decorative xmlns:adec="http://schemas.microsoft.com/office/drawing/2017/decorative"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667826" y="2427897"/>
            <a:ext cx="2099702" cy="2115227"/>
          </a:xfrm>
          <a:prstGeom prst="rect">
            <a:avLst/>
          </a:prstGeom>
        </p:spPr>
        <p:txBody>
          <a:bodyPr/>
          <a:lstStyle>
            <a:lvl1pPr marL="0" indent="0" algn="ctr">
              <a:buNone/>
              <a:defRPr/>
            </a:lvl1pPr>
          </a:lstStyle>
          <a:p>
            <a:r>
              <a:rPr lang="en-US" dirty="0"/>
              <a:t>Click to add photo</a:t>
            </a:r>
          </a:p>
        </p:txBody>
      </p:sp>
      <p:sp>
        <p:nvSpPr>
          <p:cNvPr id="19" name="Rectangle 18">
            <a:extLst>
              <a:ext uri="{FF2B5EF4-FFF2-40B4-BE49-F238E27FC236}">
                <a16:creationId xmlns:a16="http://schemas.microsoft.com/office/drawing/2014/main" id="{4AF4F5B9-821C-4A57-B5E2-055949CECC07}"/>
              </a:ext>
              <a:ext uri="{C183D7F6-B498-43B3-948B-1728B52AA6E4}">
                <adec:decorative xmlns:adec="http://schemas.microsoft.com/office/drawing/2017/decorative"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473826"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27" name="Text Placeholder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473825"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20" name="Picture Placeholder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437921" y="2427897"/>
            <a:ext cx="2099702" cy="2115227"/>
          </a:xfrm>
          <a:prstGeom prst="rect">
            <a:avLst/>
          </a:prstGeom>
        </p:spPr>
        <p:txBody>
          <a:bodyPr/>
          <a:lstStyle>
            <a:lvl1pPr marL="0" indent="0" algn="ctr">
              <a:buNone/>
              <a:defRPr/>
            </a:lvl1pPr>
          </a:lstStyle>
          <a:p>
            <a:r>
              <a:rPr lang="en-US" dirty="0"/>
              <a:t>Click to add photo</a:t>
            </a:r>
          </a:p>
        </p:txBody>
      </p:sp>
      <p:sp>
        <p:nvSpPr>
          <p:cNvPr id="21" name="Rectangle 20">
            <a:extLst>
              <a:ext uri="{FF2B5EF4-FFF2-40B4-BE49-F238E27FC236}">
                <a16:creationId xmlns:a16="http://schemas.microsoft.com/office/drawing/2014/main" id="{C372AD67-26BA-4843-BAFE-B661A05BBE9D}"/>
              </a:ext>
              <a:ext uri="{C183D7F6-B498-43B3-948B-1728B52AA6E4}">
                <adec:decorative xmlns:adec="http://schemas.microsoft.com/office/drawing/2017/decorative"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E0EAD7F-FBD0-4EA0-A7E7-5E65604B4716}"/>
              </a:ext>
              <a:ext uri="{C183D7F6-B498-43B3-948B-1728B52AA6E4}">
                <adec:decorative xmlns:adec="http://schemas.microsoft.com/office/drawing/2017/decorative"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243921"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29" name="Text Placeholder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243920"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24" name="Picture Placeholder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208016" y="2427897"/>
            <a:ext cx="2099702" cy="2115227"/>
          </a:xfrm>
          <a:prstGeom prst="rect">
            <a:avLst/>
          </a:prstGeom>
        </p:spPr>
        <p:txBody>
          <a:bodyPr/>
          <a:lstStyle>
            <a:lvl1pPr marL="0" indent="0" algn="ctr">
              <a:buNone/>
              <a:defRPr/>
            </a:lvl1pPr>
          </a:lstStyle>
          <a:p>
            <a:r>
              <a:rPr lang="en-US" dirty="0"/>
              <a:t>Click to add photo</a:t>
            </a:r>
          </a:p>
        </p:txBody>
      </p:sp>
      <p:sp>
        <p:nvSpPr>
          <p:cNvPr id="30" name="Text Placeholder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9014015"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31" name="Text Placeholder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9014014"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3" name="Date Placeholder 2">
            <a:extLst>
              <a:ext uri="{FF2B5EF4-FFF2-40B4-BE49-F238E27FC236}">
                <a16:creationId xmlns:a16="http://schemas.microsoft.com/office/drawing/2014/main" id="{75A1D0F5-2B0B-4318-B5DC-AECB09851E41}"/>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E63A8939-F5BE-47FA-AE2F-AF66C45B135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232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r Team 8-Up">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70B2057-9B78-4391-A15F-27A41A72F11D}"/>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059CD-37AB-48A3-9976-0B38FF7A5A95}"/>
              </a:ext>
            </a:extLst>
          </p:cNvPr>
          <p:cNvSpPr>
            <a:spLocks noGrp="1"/>
          </p:cNvSpPr>
          <p:nvPr>
            <p:ph type="title" hasCustomPrompt="1"/>
          </p:nvPr>
        </p:nvSpPr>
        <p:spPr>
          <a:xfrm>
            <a:off x="4097106" y="589720"/>
            <a:ext cx="4006114" cy="657784"/>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10" name="Picture Placeholder 9">
            <a:extLst>
              <a:ext uri="{FF2B5EF4-FFF2-40B4-BE49-F238E27FC236}">
                <a16:creationId xmlns:a16="http://schemas.microsoft.com/office/drawing/2014/main" id="{236E0B0A-0B1B-438D-8971-570ACA956B88}"/>
              </a:ext>
            </a:extLst>
          </p:cNvPr>
          <p:cNvSpPr>
            <a:spLocks noGrp="1"/>
          </p:cNvSpPr>
          <p:nvPr>
            <p:ph type="pic" sz="quarter" idx="14" hasCustomPrompt="1"/>
          </p:nvPr>
        </p:nvSpPr>
        <p:spPr>
          <a:xfrm>
            <a:off x="1564029" y="1862038"/>
            <a:ext cx="1243292" cy="1144666"/>
          </a:xfrm>
          <a:prstGeom prst="rect">
            <a:avLst/>
          </a:prstGeom>
        </p:spPr>
        <p:txBody>
          <a:bodyPr/>
          <a:lstStyle>
            <a:lvl1pPr marL="0" indent="0" algn="ctr">
              <a:buNone/>
              <a:defRPr/>
            </a:lvl1pPr>
          </a:lstStyle>
          <a:p>
            <a:r>
              <a:rPr lang="en-US" dirty="0"/>
              <a:t>Click to add photo</a:t>
            </a:r>
          </a:p>
        </p:txBody>
      </p:sp>
      <p:sp>
        <p:nvSpPr>
          <p:cNvPr id="11" name="Rectangle 10">
            <a:extLst>
              <a:ext uri="{FF2B5EF4-FFF2-40B4-BE49-F238E27FC236}">
                <a16:creationId xmlns:a16="http://schemas.microsoft.com/office/drawing/2014/main" id="{21FB8438-2DA4-4B23-ACCD-3DEADF3E753E}"/>
              </a:ext>
              <a:ext uri="{C183D7F6-B498-43B3-948B-1728B52AA6E4}">
                <adec:decorative xmlns:adec="http://schemas.microsoft.com/office/drawing/2017/decorative"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10">
            <a:extLst>
              <a:ext uri="{FF2B5EF4-FFF2-40B4-BE49-F238E27FC236}">
                <a16:creationId xmlns:a16="http://schemas.microsoft.com/office/drawing/2014/main" id="{3E63EE1F-208F-40D0-9307-47F66C8581BD}"/>
              </a:ext>
            </a:extLst>
          </p:cNvPr>
          <p:cNvSpPr>
            <a:spLocks noGrp="1"/>
          </p:cNvSpPr>
          <p:nvPr>
            <p:ph type="body" sz="quarter" idx="22" hasCustomPrompt="1"/>
          </p:nvPr>
        </p:nvSpPr>
        <p:spPr>
          <a:xfrm>
            <a:off x="1028073"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47" name="Text Placeholder 10">
            <a:extLst>
              <a:ext uri="{FF2B5EF4-FFF2-40B4-BE49-F238E27FC236}">
                <a16:creationId xmlns:a16="http://schemas.microsoft.com/office/drawing/2014/main" id="{40F7C878-62A1-4A30-AA27-C5F502C8D315}"/>
              </a:ext>
            </a:extLst>
          </p:cNvPr>
          <p:cNvSpPr>
            <a:spLocks noGrp="1"/>
          </p:cNvSpPr>
          <p:nvPr>
            <p:ph type="body" sz="quarter" idx="23" hasCustomPrompt="1"/>
          </p:nvPr>
        </p:nvSpPr>
        <p:spPr>
          <a:xfrm>
            <a:off x="1028073"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48" name="Picture Placeholder 9">
            <a:extLst>
              <a:ext uri="{FF2B5EF4-FFF2-40B4-BE49-F238E27FC236}">
                <a16:creationId xmlns:a16="http://schemas.microsoft.com/office/drawing/2014/main" id="{5D495D18-EB49-4AD5-A7EE-1E6D2496B69A}"/>
              </a:ext>
            </a:extLst>
          </p:cNvPr>
          <p:cNvSpPr>
            <a:spLocks noGrp="1"/>
          </p:cNvSpPr>
          <p:nvPr>
            <p:ph type="pic" sz="quarter" idx="24" hasCustomPrompt="1"/>
          </p:nvPr>
        </p:nvSpPr>
        <p:spPr>
          <a:xfrm>
            <a:off x="4211979" y="1862038"/>
            <a:ext cx="1243292" cy="1144666"/>
          </a:xfrm>
          <a:prstGeom prst="rect">
            <a:avLst/>
          </a:prstGeom>
        </p:spPr>
        <p:txBody>
          <a:bodyPr/>
          <a:lstStyle>
            <a:lvl1pPr marL="0" indent="0" algn="ctr">
              <a:buNone/>
              <a:defRPr/>
            </a:lvl1pPr>
          </a:lstStyle>
          <a:p>
            <a:r>
              <a:rPr lang="en-US" dirty="0"/>
              <a:t>Click to add photo</a:t>
            </a:r>
          </a:p>
        </p:txBody>
      </p:sp>
      <p:sp>
        <p:nvSpPr>
          <p:cNvPr id="49" name="Rectangle 48">
            <a:extLst>
              <a:ext uri="{FF2B5EF4-FFF2-40B4-BE49-F238E27FC236}">
                <a16:creationId xmlns:a16="http://schemas.microsoft.com/office/drawing/2014/main" id="{9248BBAE-0CA8-464A-A4E0-AB7D697DA0F5}"/>
              </a:ext>
              <a:ext uri="{C183D7F6-B498-43B3-948B-1728B52AA6E4}">
                <adec:decorative xmlns:adec="http://schemas.microsoft.com/office/drawing/2017/decorative"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Placeholder 10">
            <a:extLst>
              <a:ext uri="{FF2B5EF4-FFF2-40B4-BE49-F238E27FC236}">
                <a16:creationId xmlns:a16="http://schemas.microsoft.com/office/drawing/2014/main" id="{03551339-A94F-4674-8165-3BFA78946D07}"/>
              </a:ext>
            </a:extLst>
          </p:cNvPr>
          <p:cNvSpPr>
            <a:spLocks noGrp="1"/>
          </p:cNvSpPr>
          <p:nvPr>
            <p:ph type="body" sz="quarter" idx="25" hasCustomPrompt="1"/>
          </p:nvPr>
        </p:nvSpPr>
        <p:spPr>
          <a:xfrm>
            <a:off x="3676023"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1" name="Text Placeholder 10">
            <a:extLst>
              <a:ext uri="{FF2B5EF4-FFF2-40B4-BE49-F238E27FC236}">
                <a16:creationId xmlns:a16="http://schemas.microsoft.com/office/drawing/2014/main" id="{D1839C5B-C216-4FB8-A285-4D99AF56E826}"/>
              </a:ext>
            </a:extLst>
          </p:cNvPr>
          <p:cNvSpPr>
            <a:spLocks noGrp="1"/>
          </p:cNvSpPr>
          <p:nvPr>
            <p:ph type="body" sz="quarter" idx="26" hasCustomPrompt="1"/>
          </p:nvPr>
        </p:nvSpPr>
        <p:spPr>
          <a:xfrm>
            <a:off x="3676023"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52" name="Picture Placeholder 9">
            <a:extLst>
              <a:ext uri="{FF2B5EF4-FFF2-40B4-BE49-F238E27FC236}">
                <a16:creationId xmlns:a16="http://schemas.microsoft.com/office/drawing/2014/main" id="{ACA22B55-1DD2-4FE6-95FC-D8BC2BBECF0A}"/>
              </a:ext>
            </a:extLst>
          </p:cNvPr>
          <p:cNvSpPr>
            <a:spLocks noGrp="1"/>
          </p:cNvSpPr>
          <p:nvPr>
            <p:ph type="pic" sz="quarter" idx="27" hasCustomPrompt="1"/>
          </p:nvPr>
        </p:nvSpPr>
        <p:spPr>
          <a:xfrm>
            <a:off x="6859928" y="1862038"/>
            <a:ext cx="1243292" cy="1144666"/>
          </a:xfrm>
          <a:prstGeom prst="rect">
            <a:avLst/>
          </a:prstGeom>
        </p:spPr>
        <p:txBody>
          <a:bodyPr/>
          <a:lstStyle>
            <a:lvl1pPr marL="0" indent="0" algn="ctr">
              <a:buNone/>
              <a:defRPr/>
            </a:lvl1pPr>
          </a:lstStyle>
          <a:p>
            <a:r>
              <a:rPr lang="en-US" dirty="0"/>
              <a:t>Click to add photo</a:t>
            </a:r>
          </a:p>
        </p:txBody>
      </p:sp>
      <p:sp>
        <p:nvSpPr>
          <p:cNvPr id="53" name="Rectangle 52">
            <a:extLst>
              <a:ext uri="{FF2B5EF4-FFF2-40B4-BE49-F238E27FC236}">
                <a16:creationId xmlns:a16="http://schemas.microsoft.com/office/drawing/2014/main" id="{9473BE6D-AE02-42D4-838E-F7916980D8B2}"/>
              </a:ext>
              <a:ext uri="{C183D7F6-B498-43B3-948B-1728B52AA6E4}">
                <adec:decorative xmlns:adec="http://schemas.microsoft.com/office/drawing/2017/decorative"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Placeholder 10">
            <a:extLst>
              <a:ext uri="{FF2B5EF4-FFF2-40B4-BE49-F238E27FC236}">
                <a16:creationId xmlns:a16="http://schemas.microsoft.com/office/drawing/2014/main" id="{35C2A2FE-AA36-4715-97F6-B743D26DE3F2}"/>
              </a:ext>
            </a:extLst>
          </p:cNvPr>
          <p:cNvSpPr>
            <a:spLocks noGrp="1"/>
          </p:cNvSpPr>
          <p:nvPr>
            <p:ph type="body" sz="quarter" idx="28" hasCustomPrompt="1"/>
          </p:nvPr>
        </p:nvSpPr>
        <p:spPr>
          <a:xfrm>
            <a:off x="6323972"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5" name="Text Placeholder 10">
            <a:extLst>
              <a:ext uri="{FF2B5EF4-FFF2-40B4-BE49-F238E27FC236}">
                <a16:creationId xmlns:a16="http://schemas.microsoft.com/office/drawing/2014/main" id="{B98652DE-F8C8-4EA5-8CDA-9985B636DEA1}"/>
              </a:ext>
            </a:extLst>
          </p:cNvPr>
          <p:cNvSpPr>
            <a:spLocks noGrp="1"/>
          </p:cNvSpPr>
          <p:nvPr>
            <p:ph type="body" sz="quarter" idx="29" hasCustomPrompt="1"/>
          </p:nvPr>
        </p:nvSpPr>
        <p:spPr>
          <a:xfrm>
            <a:off x="6323972"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56" name="Picture Placeholder 9">
            <a:extLst>
              <a:ext uri="{FF2B5EF4-FFF2-40B4-BE49-F238E27FC236}">
                <a16:creationId xmlns:a16="http://schemas.microsoft.com/office/drawing/2014/main" id="{40C3D084-82F3-4C1C-95E8-56362097EDFB}"/>
              </a:ext>
            </a:extLst>
          </p:cNvPr>
          <p:cNvSpPr>
            <a:spLocks noGrp="1"/>
          </p:cNvSpPr>
          <p:nvPr>
            <p:ph type="pic" sz="quarter" idx="30" hasCustomPrompt="1"/>
          </p:nvPr>
        </p:nvSpPr>
        <p:spPr>
          <a:xfrm>
            <a:off x="9507876" y="1858432"/>
            <a:ext cx="1243292" cy="1144666"/>
          </a:xfrm>
          <a:prstGeom prst="rect">
            <a:avLst/>
          </a:prstGeom>
        </p:spPr>
        <p:txBody>
          <a:bodyPr/>
          <a:lstStyle>
            <a:lvl1pPr marL="0" indent="0" algn="ctr">
              <a:buNone/>
              <a:defRPr/>
            </a:lvl1pPr>
          </a:lstStyle>
          <a:p>
            <a:r>
              <a:rPr lang="en-US" dirty="0"/>
              <a:t>Click to add photo</a:t>
            </a:r>
          </a:p>
        </p:txBody>
      </p:sp>
      <p:sp>
        <p:nvSpPr>
          <p:cNvPr id="57" name="Rectangle 56">
            <a:extLst>
              <a:ext uri="{FF2B5EF4-FFF2-40B4-BE49-F238E27FC236}">
                <a16:creationId xmlns:a16="http://schemas.microsoft.com/office/drawing/2014/main" id="{E0EC4B6A-1FAA-43D1-9436-A3BFF08A8493}"/>
              </a:ext>
              <a:ext uri="{C183D7F6-B498-43B3-948B-1728B52AA6E4}">
                <adec:decorative xmlns:adec="http://schemas.microsoft.com/office/drawing/2017/decorative"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10">
            <a:extLst>
              <a:ext uri="{FF2B5EF4-FFF2-40B4-BE49-F238E27FC236}">
                <a16:creationId xmlns:a16="http://schemas.microsoft.com/office/drawing/2014/main" id="{ABB7ACFA-C6F3-4D7A-A6D8-73035EF164D6}"/>
              </a:ext>
            </a:extLst>
          </p:cNvPr>
          <p:cNvSpPr>
            <a:spLocks noGrp="1"/>
          </p:cNvSpPr>
          <p:nvPr>
            <p:ph type="body" sz="quarter" idx="31" hasCustomPrompt="1"/>
          </p:nvPr>
        </p:nvSpPr>
        <p:spPr>
          <a:xfrm>
            <a:off x="8971920" y="3209081"/>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9" name="Text Placeholder 10">
            <a:extLst>
              <a:ext uri="{FF2B5EF4-FFF2-40B4-BE49-F238E27FC236}">
                <a16:creationId xmlns:a16="http://schemas.microsoft.com/office/drawing/2014/main" id="{F9CBC3B9-EDF1-45E0-BFBF-53888131CBA0}"/>
              </a:ext>
            </a:extLst>
          </p:cNvPr>
          <p:cNvSpPr>
            <a:spLocks noGrp="1"/>
          </p:cNvSpPr>
          <p:nvPr>
            <p:ph type="body" sz="quarter" idx="32" hasCustomPrompt="1"/>
          </p:nvPr>
        </p:nvSpPr>
        <p:spPr>
          <a:xfrm>
            <a:off x="8971920" y="3492671"/>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0" name="Picture Placeholder 9">
            <a:extLst>
              <a:ext uri="{FF2B5EF4-FFF2-40B4-BE49-F238E27FC236}">
                <a16:creationId xmlns:a16="http://schemas.microsoft.com/office/drawing/2014/main" id="{A7D13807-1ECF-4830-AB8D-D33E4F22330E}"/>
              </a:ext>
            </a:extLst>
          </p:cNvPr>
          <p:cNvSpPr>
            <a:spLocks noGrp="1"/>
          </p:cNvSpPr>
          <p:nvPr>
            <p:ph type="pic" sz="quarter" idx="33" hasCustomPrompt="1"/>
          </p:nvPr>
        </p:nvSpPr>
        <p:spPr>
          <a:xfrm>
            <a:off x="1564029" y="4129478"/>
            <a:ext cx="1243292" cy="1144666"/>
          </a:xfrm>
          <a:prstGeom prst="rect">
            <a:avLst/>
          </a:prstGeom>
        </p:spPr>
        <p:txBody>
          <a:bodyPr/>
          <a:lstStyle>
            <a:lvl1pPr marL="0" indent="0" algn="ctr">
              <a:buNone/>
              <a:defRPr/>
            </a:lvl1pPr>
          </a:lstStyle>
          <a:p>
            <a:r>
              <a:rPr lang="en-US" dirty="0"/>
              <a:t>Click to add photo</a:t>
            </a:r>
          </a:p>
        </p:txBody>
      </p:sp>
      <p:sp>
        <p:nvSpPr>
          <p:cNvPr id="61" name="Rectangle 60">
            <a:extLst>
              <a:ext uri="{FF2B5EF4-FFF2-40B4-BE49-F238E27FC236}">
                <a16:creationId xmlns:a16="http://schemas.microsoft.com/office/drawing/2014/main" id="{40E1F756-2737-4291-8D41-307BFE737E46}"/>
              </a:ext>
              <a:ext uri="{C183D7F6-B498-43B3-948B-1728B52AA6E4}">
                <adec:decorative xmlns:adec="http://schemas.microsoft.com/office/drawing/2017/decorative"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10">
            <a:extLst>
              <a:ext uri="{FF2B5EF4-FFF2-40B4-BE49-F238E27FC236}">
                <a16:creationId xmlns:a16="http://schemas.microsoft.com/office/drawing/2014/main" id="{C5BD35EC-547F-4A42-85C6-E2C94C2A03CE}"/>
              </a:ext>
            </a:extLst>
          </p:cNvPr>
          <p:cNvSpPr>
            <a:spLocks noGrp="1"/>
          </p:cNvSpPr>
          <p:nvPr>
            <p:ph type="body" sz="quarter" idx="34" hasCustomPrompt="1"/>
          </p:nvPr>
        </p:nvSpPr>
        <p:spPr>
          <a:xfrm>
            <a:off x="1028073"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63" name="Text Placeholder 10">
            <a:extLst>
              <a:ext uri="{FF2B5EF4-FFF2-40B4-BE49-F238E27FC236}">
                <a16:creationId xmlns:a16="http://schemas.microsoft.com/office/drawing/2014/main" id="{D89797D3-65B3-414D-9657-B5DA3934914C}"/>
              </a:ext>
            </a:extLst>
          </p:cNvPr>
          <p:cNvSpPr>
            <a:spLocks noGrp="1"/>
          </p:cNvSpPr>
          <p:nvPr>
            <p:ph type="body" sz="quarter" idx="35" hasCustomPrompt="1"/>
          </p:nvPr>
        </p:nvSpPr>
        <p:spPr>
          <a:xfrm>
            <a:off x="1028073"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4" name="Picture Placeholder 9">
            <a:extLst>
              <a:ext uri="{FF2B5EF4-FFF2-40B4-BE49-F238E27FC236}">
                <a16:creationId xmlns:a16="http://schemas.microsoft.com/office/drawing/2014/main" id="{280147ED-89CE-475D-A96F-AA7A912E00B8}"/>
              </a:ext>
            </a:extLst>
          </p:cNvPr>
          <p:cNvSpPr>
            <a:spLocks noGrp="1"/>
          </p:cNvSpPr>
          <p:nvPr>
            <p:ph type="pic" sz="quarter" idx="36" hasCustomPrompt="1"/>
          </p:nvPr>
        </p:nvSpPr>
        <p:spPr>
          <a:xfrm>
            <a:off x="4211979" y="4129478"/>
            <a:ext cx="1243292" cy="1144666"/>
          </a:xfrm>
          <a:prstGeom prst="rect">
            <a:avLst/>
          </a:prstGeom>
        </p:spPr>
        <p:txBody>
          <a:bodyPr/>
          <a:lstStyle>
            <a:lvl1pPr marL="0" indent="0" algn="ctr">
              <a:buNone/>
              <a:defRPr/>
            </a:lvl1pPr>
          </a:lstStyle>
          <a:p>
            <a:r>
              <a:rPr lang="en-US" dirty="0"/>
              <a:t>Click to add photo</a:t>
            </a:r>
          </a:p>
        </p:txBody>
      </p:sp>
      <p:sp>
        <p:nvSpPr>
          <p:cNvPr id="65" name="Rectangle 64">
            <a:extLst>
              <a:ext uri="{FF2B5EF4-FFF2-40B4-BE49-F238E27FC236}">
                <a16:creationId xmlns:a16="http://schemas.microsoft.com/office/drawing/2014/main" id="{B10D74ED-CECE-4A22-B877-966D53821E46}"/>
              </a:ext>
              <a:ext uri="{C183D7F6-B498-43B3-948B-1728B52AA6E4}">
                <adec:decorative xmlns:adec="http://schemas.microsoft.com/office/drawing/2017/decorative"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Placeholder 10">
            <a:extLst>
              <a:ext uri="{FF2B5EF4-FFF2-40B4-BE49-F238E27FC236}">
                <a16:creationId xmlns:a16="http://schemas.microsoft.com/office/drawing/2014/main" id="{0C937A25-DAA7-4478-ADF6-728F4D61897E}"/>
              </a:ext>
            </a:extLst>
          </p:cNvPr>
          <p:cNvSpPr>
            <a:spLocks noGrp="1"/>
          </p:cNvSpPr>
          <p:nvPr>
            <p:ph type="body" sz="quarter" idx="37" hasCustomPrompt="1"/>
          </p:nvPr>
        </p:nvSpPr>
        <p:spPr>
          <a:xfrm>
            <a:off x="3676023"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67" name="Text Placeholder 10">
            <a:extLst>
              <a:ext uri="{FF2B5EF4-FFF2-40B4-BE49-F238E27FC236}">
                <a16:creationId xmlns:a16="http://schemas.microsoft.com/office/drawing/2014/main" id="{8AB48703-9A4A-440C-9049-7FE889764E5D}"/>
              </a:ext>
            </a:extLst>
          </p:cNvPr>
          <p:cNvSpPr>
            <a:spLocks noGrp="1"/>
          </p:cNvSpPr>
          <p:nvPr>
            <p:ph type="body" sz="quarter" idx="38" hasCustomPrompt="1"/>
          </p:nvPr>
        </p:nvSpPr>
        <p:spPr>
          <a:xfrm>
            <a:off x="3676023"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8" name="Picture Placeholder 9">
            <a:extLst>
              <a:ext uri="{FF2B5EF4-FFF2-40B4-BE49-F238E27FC236}">
                <a16:creationId xmlns:a16="http://schemas.microsoft.com/office/drawing/2014/main" id="{5D9D5119-D677-47FD-AEEB-49FE4DDEF6B0}"/>
              </a:ext>
            </a:extLst>
          </p:cNvPr>
          <p:cNvSpPr>
            <a:spLocks noGrp="1"/>
          </p:cNvSpPr>
          <p:nvPr>
            <p:ph type="pic" sz="quarter" idx="39" hasCustomPrompt="1"/>
          </p:nvPr>
        </p:nvSpPr>
        <p:spPr>
          <a:xfrm>
            <a:off x="6859928" y="4129478"/>
            <a:ext cx="1243292" cy="1144666"/>
          </a:xfrm>
          <a:prstGeom prst="rect">
            <a:avLst/>
          </a:prstGeom>
        </p:spPr>
        <p:txBody>
          <a:bodyPr/>
          <a:lstStyle>
            <a:lvl1pPr marL="0" indent="0" algn="ctr">
              <a:buNone/>
              <a:defRPr/>
            </a:lvl1pPr>
          </a:lstStyle>
          <a:p>
            <a:r>
              <a:rPr lang="en-US" dirty="0"/>
              <a:t>Click to add photo</a:t>
            </a:r>
          </a:p>
        </p:txBody>
      </p:sp>
      <p:sp>
        <p:nvSpPr>
          <p:cNvPr id="69" name="Rectangle 68">
            <a:extLst>
              <a:ext uri="{FF2B5EF4-FFF2-40B4-BE49-F238E27FC236}">
                <a16:creationId xmlns:a16="http://schemas.microsoft.com/office/drawing/2014/main" id="{0AF0F623-CF57-4D6B-87F3-FD410516E16D}"/>
              </a:ext>
              <a:ext uri="{C183D7F6-B498-43B3-948B-1728B52AA6E4}">
                <adec:decorative xmlns:adec="http://schemas.microsoft.com/office/drawing/2017/decorative"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10">
            <a:extLst>
              <a:ext uri="{FF2B5EF4-FFF2-40B4-BE49-F238E27FC236}">
                <a16:creationId xmlns:a16="http://schemas.microsoft.com/office/drawing/2014/main" id="{3BE3B8C3-ECB9-46D2-B11F-A55699097486}"/>
              </a:ext>
            </a:extLst>
          </p:cNvPr>
          <p:cNvSpPr>
            <a:spLocks noGrp="1"/>
          </p:cNvSpPr>
          <p:nvPr>
            <p:ph type="body" sz="quarter" idx="40" hasCustomPrompt="1"/>
          </p:nvPr>
        </p:nvSpPr>
        <p:spPr>
          <a:xfrm>
            <a:off x="6323972"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71" name="Text Placeholder 10">
            <a:extLst>
              <a:ext uri="{FF2B5EF4-FFF2-40B4-BE49-F238E27FC236}">
                <a16:creationId xmlns:a16="http://schemas.microsoft.com/office/drawing/2014/main" id="{FB1EE68D-97FA-4EA4-B792-5AC6C49F9021}"/>
              </a:ext>
            </a:extLst>
          </p:cNvPr>
          <p:cNvSpPr>
            <a:spLocks noGrp="1"/>
          </p:cNvSpPr>
          <p:nvPr>
            <p:ph type="body" sz="quarter" idx="41" hasCustomPrompt="1"/>
          </p:nvPr>
        </p:nvSpPr>
        <p:spPr>
          <a:xfrm>
            <a:off x="6323972"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72" name="Picture Placeholder 9">
            <a:extLst>
              <a:ext uri="{FF2B5EF4-FFF2-40B4-BE49-F238E27FC236}">
                <a16:creationId xmlns:a16="http://schemas.microsoft.com/office/drawing/2014/main" id="{7E98343B-32E9-4538-991A-B5EACD651D41}"/>
              </a:ext>
            </a:extLst>
          </p:cNvPr>
          <p:cNvSpPr>
            <a:spLocks noGrp="1"/>
          </p:cNvSpPr>
          <p:nvPr>
            <p:ph type="pic" sz="quarter" idx="42" hasCustomPrompt="1"/>
          </p:nvPr>
        </p:nvSpPr>
        <p:spPr>
          <a:xfrm>
            <a:off x="9507876" y="4125872"/>
            <a:ext cx="1243292" cy="1144666"/>
          </a:xfrm>
          <a:prstGeom prst="rect">
            <a:avLst/>
          </a:prstGeom>
        </p:spPr>
        <p:txBody>
          <a:bodyPr/>
          <a:lstStyle>
            <a:lvl1pPr marL="0" indent="0" algn="ctr">
              <a:buNone/>
              <a:defRPr/>
            </a:lvl1pPr>
          </a:lstStyle>
          <a:p>
            <a:r>
              <a:rPr lang="en-US" dirty="0"/>
              <a:t>Click to add photo</a:t>
            </a:r>
          </a:p>
        </p:txBody>
      </p:sp>
      <p:sp>
        <p:nvSpPr>
          <p:cNvPr id="73" name="Rectangle 72">
            <a:extLst>
              <a:ext uri="{FF2B5EF4-FFF2-40B4-BE49-F238E27FC236}">
                <a16:creationId xmlns:a16="http://schemas.microsoft.com/office/drawing/2014/main" id="{823CC91A-02A3-4B96-BCEE-76C1D25CCDC3}"/>
              </a:ext>
              <a:ext uri="{C183D7F6-B498-43B3-948B-1728B52AA6E4}">
                <adec:decorative xmlns:adec="http://schemas.microsoft.com/office/drawing/2017/decorative"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 Placeholder 10">
            <a:extLst>
              <a:ext uri="{FF2B5EF4-FFF2-40B4-BE49-F238E27FC236}">
                <a16:creationId xmlns:a16="http://schemas.microsoft.com/office/drawing/2014/main" id="{DBE2EAAB-674D-41E1-92E6-A7459FEFDAEC}"/>
              </a:ext>
            </a:extLst>
          </p:cNvPr>
          <p:cNvSpPr>
            <a:spLocks noGrp="1"/>
          </p:cNvSpPr>
          <p:nvPr>
            <p:ph type="body" sz="quarter" idx="43" hasCustomPrompt="1"/>
          </p:nvPr>
        </p:nvSpPr>
        <p:spPr>
          <a:xfrm>
            <a:off x="8971920" y="5476521"/>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75" name="Text Placeholder 10">
            <a:extLst>
              <a:ext uri="{FF2B5EF4-FFF2-40B4-BE49-F238E27FC236}">
                <a16:creationId xmlns:a16="http://schemas.microsoft.com/office/drawing/2014/main" id="{C60D862C-3474-4A4A-8557-AD2C7917BFE2}"/>
              </a:ext>
            </a:extLst>
          </p:cNvPr>
          <p:cNvSpPr>
            <a:spLocks noGrp="1"/>
          </p:cNvSpPr>
          <p:nvPr>
            <p:ph type="body" sz="quarter" idx="44" hasCustomPrompt="1"/>
          </p:nvPr>
        </p:nvSpPr>
        <p:spPr>
          <a:xfrm>
            <a:off x="8971920" y="5760111"/>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3" name="Date Placeholder 2">
            <a:extLst>
              <a:ext uri="{FF2B5EF4-FFF2-40B4-BE49-F238E27FC236}">
                <a16:creationId xmlns:a16="http://schemas.microsoft.com/office/drawing/2014/main" id="{63508728-25CF-4DB1-9A83-FAFA5ABEC903}"/>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99D454F9-A55F-44A0-9695-FC40C6684C20}"/>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0A38C64F-7F14-454A-B830-80CCE5B1D7B9}"/>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828162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anchor="ctr"/>
          <a:lstStyle>
            <a:lvl1pPr algn="ctr">
              <a:defRPr lang="en-US" sz="2400" cap="all" spc="100" baseline="0">
                <a:solidFill>
                  <a:schemeClr val="tx2">
                    <a:lumMod val="75000"/>
                  </a:schemeClr>
                </a:solidFill>
              </a:defRPr>
            </a:lvl1pPr>
          </a:lstStyle>
          <a:p>
            <a:r>
              <a:rPr lang="en-US" dirty="0"/>
              <a:t>Click to add title</a:t>
            </a:r>
          </a:p>
        </p:txBody>
      </p:sp>
      <p:sp>
        <p:nvSpPr>
          <p:cNvPr id="18" name="Text Placeholder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59" name="Text Placeholder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60" name="Text Placeholder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61" name="Text Placeholder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52" name="Text Placeholder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51" name="Text Placeholder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78" name="Text Placeholder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77" name="Text Placeholder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80" name="Text Placeholder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79" name="Text Placeholder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82" name="Text Placeholder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81" name="Text Placeholder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68" name="Date Placeholder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2940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anchor="ctr"/>
          <a:lstStyle>
            <a:lvl1pPr algn="r">
              <a:defRPr sz="2400" cap="all" spc="100" baseline="0">
                <a:solidFill>
                  <a:schemeClr val="accent2"/>
                </a:solidFill>
              </a:defRPr>
            </a:lvl1pPr>
          </a:lstStyle>
          <a:p>
            <a:r>
              <a:rPr lang="en-US" dirty="0"/>
              <a:t>Click to add title</a:t>
            </a:r>
          </a:p>
        </p:txBody>
      </p:sp>
      <p:sp>
        <p:nvSpPr>
          <p:cNvPr id="6" name="Picture Placeholder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a:lstStyle>
            <a:lvl1pPr marL="0" indent="0" algn="l">
              <a:buNone/>
              <a:defRPr/>
            </a:lvl1pPr>
          </a:lstStyle>
          <a:p>
            <a:r>
              <a:rPr lang="en-US" dirty="0"/>
              <a:t>Click to add photo</a:t>
            </a:r>
          </a:p>
        </p:txBody>
      </p:sp>
      <p:sp>
        <p:nvSpPr>
          <p:cNvPr id="3" name="Date Placeholder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8" name="Text Placeholder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anchor="t"/>
          <a:lstStyle>
            <a:lvl1pPr marL="0" indent="0" algn="l">
              <a:lnSpc>
                <a:spcPct val="125000"/>
              </a:lnSpc>
              <a:spcBef>
                <a:spcPts val="0"/>
              </a:spcBef>
              <a:buNone/>
              <a:defRPr sz="1600" cap="none" spc="100" baseline="0">
                <a:solidFill>
                  <a:schemeClr val="bg1"/>
                </a:solidFill>
                <a:latin typeface="+mn-lt"/>
              </a:defRPr>
            </a:lvl1pPr>
          </a:lstStyle>
          <a:p>
            <a:pPr lvl="0"/>
            <a:r>
              <a:rPr lang="en-US" dirty="0"/>
              <a:t>Click to add subtitle</a:t>
            </a:r>
          </a:p>
        </p:txBody>
      </p:sp>
      <p:sp>
        <p:nvSpPr>
          <p:cNvPr id="4" name="Footer Placeholder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Pitch deck</a:t>
            </a:r>
          </a:p>
        </p:txBody>
      </p:sp>
      <p:sp>
        <p:nvSpPr>
          <p:cNvPr id="5" name="Slide Number Placeholder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502069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a:lstStyle>
            <a:lvl1pPr marL="0" indent="0" algn="ctr">
              <a:buNone/>
              <a:defRPr/>
            </a:lvl1pPr>
          </a:lstStyle>
          <a:p>
            <a:r>
              <a:rPr lang="en-US" dirty="0"/>
              <a:t>Click to add photo</a:t>
            </a:r>
          </a:p>
        </p:txBody>
      </p:sp>
      <p:sp>
        <p:nvSpPr>
          <p:cNvPr id="11" name="Rectangle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anchor="t"/>
          <a:lstStyle>
            <a:lvl1pPr marL="0" indent="0" algn="l">
              <a:lnSpc>
                <a:spcPct val="80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7133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3FCFFF-5934-4C8D-A4B0-6B19C662D8BA}"/>
              </a:ext>
              <a:ext uri="{C183D7F6-B498-43B3-948B-1728B52AA6E4}">
                <adec:decorative xmlns:adec="http://schemas.microsoft.com/office/drawing/2017/decorative"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12" name="Text Placeholder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8" name="Text Placeholder 10">
            <a:extLst>
              <a:ext uri="{FF2B5EF4-FFF2-40B4-BE49-F238E27FC236}">
                <a16:creationId xmlns:a16="http://schemas.microsoft.com/office/drawing/2014/main"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3" name="Text Placeholder 10">
            <a:extLst>
              <a:ext uri="{FF2B5EF4-FFF2-40B4-BE49-F238E27FC236}">
                <a16:creationId xmlns:a16="http://schemas.microsoft.com/office/drawing/2014/main" id="{8645735C-4621-4667-AB52-0391CFBB6B52}"/>
              </a:ext>
            </a:extLst>
          </p:cNvPr>
          <p:cNvSpPr>
            <a:spLocks noGrp="1"/>
          </p:cNvSpPr>
          <p:nvPr>
            <p:ph type="body" sz="quarter" idx="17" hasCustomPrompt="1"/>
          </p:nvPr>
        </p:nvSpPr>
        <p:spPr>
          <a:xfrm>
            <a:off x="8203339" y="652826"/>
            <a:ext cx="3433138"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9" name="Text Placeholder 10">
            <a:extLst>
              <a:ext uri="{FF2B5EF4-FFF2-40B4-BE49-F238E27FC236}">
                <a16:creationId xmlns:a16="http://schemas.microsoft.com/office/drawing/2014/main"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Text Placeholder 10">
            <a:extLst>
              <a:ext uri="{FF2B5EF4-FFF2-40B4-BE49-F238E27FC236}">
                <a16:creationId xmlns:a16="http://schemas.microsoft.com/office/drawing/2014/main" id="{02C103C8-E422-4DEB-9077-DC11E0080569}"/>
              </a:ext>
            </a:extLst>
          </p:cNvPr>
          <p:cNvSpPr>
            <a:spLocks noGrp="1"/>
          </p:cNvSpPr>
          <p:nvPr>
            <p:ph type="body" sz="quarter" idx="19" hasCustomPrompt="1"/>
          </p:nvPr>
        </p:nvSpPr>
        <p:spPr>
          <a:xfrm>
            <a:off x="4231042" y="2620561"/>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3" name="Text Placeholder 10">
            <a:extLst>
              <a:ext uri="{FF2B5EF4-FFF2-40B4-BE49-F238E27FC236}">
                <a16:creationId xmlns:a16="http://schemas.microsoft.com/office/drawing/2014/main" id="{FA80948A-8FCC-4BE4-A5F7-20802B176305}"/>
              </a:ext>
            </a:extLst>
          </p:cNvPr>
          <p:cNvSpPr>
            <a:spLocks noGrp="1"/>
          </p:cNvSpPr>
          <p:nvPr>
            <p:ph type="body" sz="quarter" idx="23" hasCustomPrompt="1"/>
          </p:nvPr>
        </p:nvSpPr>
        <p:spPr>
          <a:xfrm>
            <a:off x="4231042" y="3002562"/>
            <a:ext cx="3433138" cy="961350"/>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0" name="Text Placeholder 10">
            <a:extLst>
              <a:ext uri="{FF2B5EF4-FFF2-40B4-BE49-F238E27FC236}">
                <a16:creationId xmlns:a16="http://schemas.microsoft.com/office/drawing/2014/main" id="{4744F88B-3CB7-4A2B-B718-EEB4E061A79F}"/>
              </a:ext>
            </a:extLst>
          </p:cNvPr>
          <p:cNvSpPr>
            <a:spLocks noGrp="1"/>
          </p:cNvSpPr>
          <p:nvPr>
            <p:ph type="body" sz="quarter" idx="21" hasCustomPrompt="1"/>
          </p:nvPr>
        </p:nvSpPr>
        <p:spPr>
          <a:xfrm>
            <a:off x="8203339" y="2620561"/>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2" name="Text Placeholder 10">
            <a:extLst>
              <a:ext uri="{FF2B5EF4-FFF2-40B4-BE49-F238E27FC236}">
                <a16:creationId xmlns:a16="http://schemas.microsoft.com/office/drawing/2014/main" id="{7343EDF6-C2D8-47E1-856B-6329A7CE07E4}"/>
              </a:ext>
            </a:extLst>
          </p:cNvPr>
          <p:cNvSpPr>
            <a:spLocks noGrp="1"/>
          </p:cNvSpPr>
          <p:nvPr>
            <p:ph type="body" sz="quarter" idx="22" hasCustomPrompt="1"/>
          </p:nvPr>
        </p:nvSpPr>
        <p:spPr>
          <a:xfrm>
            <a:off x="8203339" y="3002562"/>
            <a:ext cx="3433138" cy="961350"/>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4" name="Text Placeholder 10">
            <a:extLst>
              <a:ext uri="{FF2B5EF4-FFF2-40B4-BE49-F238E27FC236}">
                <a16:creationId xmlns:a16="http://schemas.microsoft.com/office/drawing/2014/main" id="{AC6352A5-5003-4E32-B8FF-A84B4A4AC3AA}"/>
              </a:ext>
            </a:extLst>
          </p:cNvPr>
          <p:cNvSpPr>
            <a:spLocks noGrp="1"/>
          </p:cNvSpPr>
          <p:nvPr>
            <p:ph type="body" sz="quarter" idx="18" hasCustomPrompt="1"/>
          </p:nvPr>
        </p:nvSpPr>
        <p:spPr>
          <a:xfrm>
            <a:off x="4231042" y="4147932"/>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4" name="Text Placeholder 10">
            <a:extLst>
              <a:ext uri="{FF2B5EF4-FFF2-40B4-BE49-F238E27FC236}">
                <a16:creationId xmlns:a16="http://schemas.microsoft.com/office/drawing/2014/main"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7649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a:lvl1pPr>
          </a:lstStyle>
          <a:p>
            <a:r>
              <a:rPr lang="en-US" dirty="0"/>
              <a:t>Click to add photo</a:t>
            </a:r>
          </a:p>
        </p:txBody>
      </p:sp>
      <p:sp>
        <p:nvSpPr>
          <p:cNvPr id="15" name="Text Placeholder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1" name="Text Placeholder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7" name="Text Placeholder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2" name="Text Placeholder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8" name="Text Placeholder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3" name="Text Placeholder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9" name="Text Placeholder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B5AB06-9792-445C-9B3C-103D5EBCE6D9}"/>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597992"/>
            <a:ext cx="10515600" cy="994835"/>
          </a:xfrm>
          <a:prstGeom prst="rect">
            <a:avLst/>
          </a:prstGeom>
        </p:spPr>
        <p:txBody>
          <a:bodyPr anchor="ctr"/>
          <a:lstStyle>
            <a:lvl1pPr algn="ctr">
              <a:defRPr sz="2400" cap="all" spc="100" baseline="0">
                <a:solidFill>
                  <a:schemeClr val="tx2">
                    <a:lumMod val="75000"/>
                  </a:schemeClr>
                </a:solidFill>
              </a:defRPr>
            </a:lvl1pPr>
          </a:lstStyle>
          <a:p>
            <a:r>
              <a:rPr lang="en-US" dirty="0"/>
              <a:t>Click to add title</a:t>
            </a:r>
          </a:p>
        </p:txBody>
      </p:sp>
      <p:sp>
        <p:nvSpPr>
          <p:cNvPr id="5" name="Picture Placeholder 4">
            <a:extLst>
              <a:ext uri="{FF2B5EF4-FFF2-40B4-BE49-F238E27FC236}">
                <a16:creationId xmlns:a16="http://schemas.microsoft.com/office/drawing/2014/main" id="{4C3BAD53-6B4A-490D-BE06-B5A0B068755B}"/>
              </a:ext>
            </a:extLst>
          </p:cNvPr>
          <p:cNvSpPr>
            <a:spLocks noGrp="1"/>
          </p:cNvSpPr>
          <p:nvPr>
            <p:ph type="pic" sz="quarter" idx="23"/>
          </p:nvPr>
        </p:nvSpPr>
        <p:spPr>
          <a:xfrm>
            <a:off x="1632608" y="2982740"/>
            <a:ext cx="603504" cy="603504"/>
          </a:xfrm>
          <a:prstGeom prst="rect">
            <a:avLst/>
          </a:prstGeom>
        </p:spPr>
        <p:txBody>
          <a:bodyPr/>
          <a:lstStyle>
            <a:lvl1pPr marL="0" indent="0" algn="ctr">
              <a:buNone/>
              <a:defRPr sz="1100"/>
            </a:lvl1pPr>
          </a:lstStyle>
          <a:p>
            <a:r>
              <a:rPr lang="en-US"/>
              <a:t>Click icon to add picture</a:t>
            </a:r>
            <a:endParaRPr lang="en-US" dirty="0"/>
          </a:p>
        </p:txBody>
      </p:sp>
      <p:sp>
        <p:nvSpPr>
          <p:cNvPr id="22" name="Picture Placeholder 4">
            <a:extLst>
              <a:ext uri="{FF2B5EF4-FFF2-40B4-BE49-F238E27FC236}">
                <a16:creationId xmlns:a16="http://schemas.microsoft.com/office/drawing/2014/main" id="{30E1FC4A-DE44-4B85-856E-E2480DF55A80}"/>
              </a:ext>
            </a:extLst>
          </p:cNvPr>
          <p:cNvSpPr>
            <a:spLocks noGrp="1"/>
          </p:cNvSpPr>
          <p:nvPr>
            <p:ph type="pic" sz="quarter" idx="24"/>
          </p:nvPr>
        </p:nvSpPr>
        <p:spPr>
          <a:xfrm>
            <a:off x="4388240" y="2981421"/>
            <a:ext cx="603504" cy="594360"/>
          </a:xfrm>
          <a:prstGeom prst="rect">
            <a:avLst/>
          </a:prstGeom>
        </p:spPr>
        <p:txBody>
          <a:bodyPr/>
          <a:lstStyle>
            <a:lvl1pPr marL="0" indent="0" algn="ctr">
              <a:buNone/>
              <a:defRPr sz="1100"/>
            </a:lvl1pPr>
          </a:lstStyle>
          <a:p>
            <a:r>
              <a:rPr lang="en-US"/>
              <a:t>Click icon to add picture</a:t>
            </a:r>
            <a:endParaRPr lang="en-US" dirty="0"/>
          </a:p>
        </p:txBody>
      </p:sp>
      <p:sp>
        <p:nvSpPr>
          <p:cNvPr id="23" name="Picture Placeholder 4">
            <a:extLst>
              <a:ext uri="{FF2B5EF4-FFF2-40B4-BE49-F238E27FC236}">
                <a16:creationId xmlns:a16="http://schemas.microsoft.com/office/drawing/2014/main" id="{02E70B7A-F000-4D8D-9BDF-E10FF6B38374}"/>
              </a:ext>
            </a:extLst>
          </p:cNvPr>
          <p:cNvSpPr>
            <a:spLocks noGrp="1"/>
          </p:cNvSpPr>
          <p:nvPr>
            <p:ph type="pic" sz="quarter" idx="25"/>
          </p:nvPr>
        </p:nvSpPr>
        <p:spPr>
          <a:xfrm>
            <a:off x="7182902" y="2983163"/>
            <a:ext cx="603504" cy="603504"/>
          </a:xfrm>
          <a:prstGeom prst="rect">
            <a:avLst/>
          </a:prstGeom>
        </p:spPr>
        <p:txBody>
          <a:bodyPr/>
          <a:lstStyle>
            <a:lvl1pPr marL="0" indent="0" algn="ctr">
              <a:buNone/>
              <a:defRPr sz="1100"/>
            </a:lvl1pPr>
          </a:lstStyle>
          <a:p>
            <a:r>
              <a:rPr lang="en-US"/>
              <a:t>Click icon to add picture</a:t>
            </a:r>
            <a:endParaRPr lang="en-US" dirty="0"/>
          </a:p>
        </p:txBody>
      </p:sp>
      <p:sp>
        <p:nvSpPr>
          <p:cNvPr id="24" name="Picture Placeholder 4">
            <a:extLst>
              <a:ext uri="{FF2B5EF4-FFF2-40B4-BE49-F238E27FC236}">
                <a16:creationId xmlns:a16="http://schemas.microsoft.com/office/drawing/2014/main" id="{1CED61F8-3F2F-4611-8E56-88AAF763257E}"/>
              </a:ext>
            </a:extLst>
          </p:cNvPr>
          <p:cNvSpPr>
            <a:spLocks noGrp="1"/>
          </p:cNvSpPr>
          <p:nvPr>
            <p:ph type="pic" sz="quarter" idx="26"/>
          </p:nvPr>
        </p:nvSpPr>
        <p:spPr>
          <a:xfrm>
            <a:off x="9927648" y="3001928"/>
            <a:ext cx="594360" cy="594360"/>
          </a:xfrm>
          <a:prstGeom prst="rect">
            <a:avLst/>
          </a:prstGeom>
        </p:spPr>
        <p:txBody>
          <a:bodyPr/>
          <a:lstStyle>
            <a:lvl1pPr marL="0" indent="0" algn="ctr">
              <a:buNone/>
              <a:defRPr sz="1100"/>
            </a:lvl1pPr>
          </a:lstStyle>
          <a:p>
            <a:r>
              <a:rPr lang="en-US"/>
              <a:t>Click icon to add picture</a:t>
            </a:r>
            <a:endParaRPr lang="en-US" dirty="0"/>
          </a:p>
        </p:txBody>
      </p:sp>
      <p:sp>
        <p:nvSpPr>
          <p:cNvPr id="30" name="Text Placeholder 10">
            <a:extLst>
              <a:ext uri="{FF2B5EF4-FFF2-40B4-BE49-F238E27FC236}">
                <a16:creationId xmlns:a16="http://schemas.microsoft.com/office/drawing/2014/main" id="{B7058D0A-FADA-4AE8-99E1-90B4E5D358AC}"/>
              </a:ext>
            </a:extLst>
          </p:cNvPr>
          <p:cNvSpPr>
            <a:spLocks noGrp="1"/>
          </p:cNvSpPr>
          <p:nvPr>
            <p:ph type="body" sz="quarter" idx="16" hasCustomPrompt="1"/>
          </p:nvPr>
        </p:nvSpPr>
        <p:spPr>
          <a:xfrm>
            <a:off x="74080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28" name="Text Placeholder 10">
            <a:extLst>
              <a:ext uri="{FF2B5EF4-FFF2-40B4-BE49-F238E27FC236}">
                <a16:creationId xmlns:a16="http://schemas.microsoft.com/office/drawing/2014/main" id="{3B7B90F8-2155-4E8A-BCE9-7780EE14ED2C}"/>
              </a:ext>
            </a:extLst>
          </p:cNvPr>
          <p:cNvSpPr>
            <a:spLocks noGrp="1"/>
          </p:cNvSpPr>
          <p:nvPr>
            <p:ph type="body" sz="quarter" idx="12" hasCustomPrompt="1"/>
          </p:nvPr>
        </p:nvSpPr>
        <p:spPr>
          <a:xfrm>
            <a:off x="74080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4" name="Text Placeholder 10">
            <a:extLst>
              <a:ext uri="{FF2B5EF4-FFF2-40B4-BE49-F238E27FC236}">
                <a16:creationId xmlns:a16="http://schemas.microsoft.com/office/drawing/2014/main" id="{9C0C6E63-A45B-409B-824C-FAA0CC56EC89}"/>
              </a:ext>
            </a:extLst>
          </p:cNvPr>
          <p:cNvSpPr>
            <a:spLocks noGrp="1"/>
          </p:cNvSpPr>
          <p:nvPr>
            <p:ph type="body" sz="quarter" idx="18" hasCustomPrompt="1"/>
          </p:nvPr>
        </p:nvSpPr>
        <p:spPr>
          <a:xfrm>
            <a:off x="350858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3" name="Text Placeholder 10">
            <a:extLst>
              <a:ext uri="{FF2B5EF4-FFF2-40B4-BE49-F238E27FC236}">
                <a16:creationId xmlns:a16="http://schemas.microsoft.com/office/drawing/2014/main"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6" name="Text Placeholder 10">
            <a:extLst>
              <a:ext uri="{FF2B5EF4-FFF2-40B4-BE49-F238E27FC236}">
                <a16:creationId xmlns:a16="http://schemas.microsoft.com/office/drawing/2014/main" id="{D9802FCD-21E3-4F6F-B57C-02AEB618FE8B}"/>
              </a:ext>
            </a:extLst>
          </p:cNvPr>
          <p:cNvSpPr>
            <a:spLocks noGrp="1"/>
          </p:cNvSpPr>
          <p:nvPr>
            <p:ph type="body" sz="quarter" idx="20" hasCustomPrompt="1"/>
          </p:nvPr>
        </p:nvSpPr>
        <p:spPr>
          <a:xfrm>
            <a:off x="630340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5" name="Text Placeholder 10">
            <a:extLst>
              <a:ext uri="{FF2B5EF4-FFF2-40B4-BE49-F238E27FC236}">
                <a16:creationId xmlns:a16="http://schemas.microsoft.com/office/drawing/2014/main"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8" name="Text Placeholder 10">
            <a:extLst>
              <a:ext uri="{FF2B5EF4-FFF2-40B4-BE49-F238E27FC236}">
                <a16:creationId xmlns:a16="http://schemas.microsoft.com/office/drawing/2014/main" id="{AA760860-8E89-42DD-87FD-F9951F283727}"/>
              </a:ext>
            </a:extLst>
          </p:cNvPr>
          <p:cNvSpPr>
            <a:spLocks noGrp="1"/>
          </p:cNvSpPr>
          <p:nvPr>
            <p:ph type="body" sz="quarter" idx="22" hasCustomPrompt="1"/>
          </p:nvPr>
        </p:nvSpPr>
        <p:spPr>
          <a:xfrm>
            <a:off x="907118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7" name="Text Placeholder 10">
            <a:extLst>
              <a:ext uri="{FF2B5EF4-FFF2-40B4-BE49-F238E27FC236}">
                <a16:creationId xmlns:a16="http://schemas.microsoft.com/office/drawing/2014/main"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979773" cy="6858000"/>
          </a:xfrm>
          <a:prstGeom prst="rect">
            <a:avLst/>
          </a:prstGeom>
          <a:solidFill>
            <a:schemeClr val="accent2">
              <a:alpha val="92000"/>
            </a:schemeClr>
          </a:solidFill>
        </p:spPr>
        <p:txBody>
          <a:bodyPr tIns="3246120" anchor="ctr"/>
          <a:lstStyle>
            <a:lvl1pPr algn="ctr">
              <a:defRPr sz="2400" cap="all" spc="100" baseline="0">
                <a:solidFill>
                  <a:schemeClr val="bg1"/>
                </a:solidFill>
              </a:defRPr>
            </a:lvl1pPr>
          </a:lstStyle>
          <a:p>
            <a:r>
              <a:rPr lang="en-US" dirty="0"/>
              <a:t>Add title</a:t>
            </a:r>
          </a:p>
        </p:txBody>
      </p:sp>
      <p:sp>
        <p:nvSpPr>
          <p:cNvPr id="8" name="Date Placeholder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15" name="Text Placeholder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anchor="ctr"/>
          <a:lstStyle>
            <a:lvl1pPr marL="0" indent="0" algn="l">
              <a:lnSpc>
                <a:spcPct val="200000"/>
              </a:lnSpc>
              <a:spcBef>
                <a:spcPts val="0"/>
              </a:spcBef>
              <a:buNone/>
              <a:defRPr sz="1800" cap="none" spc="10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417042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a:lstStyle>
            <a:lvl1pPr algn="ctr">
              <a:defRPr sz="6000"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defRPr>
            </a:lvl1pPr>
          </a:lstStyle>
          <a:p>
            <a:r>
              <a:rPr lang="en-US" dirty="0"/>
              <a:t>Add title</a:t>
            </a:r>
          </a:p>
        </p:txBody>
      </p:sp>
      <p:sp>
        <p:nvSpPr>
          <p:cNvPr id="16" name="Text Placeholder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6" name="Text Placeholder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35" name="Text Placeholder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9" name="Text Placeholder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423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pportunity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8E2C-0F13-417A-AD7A-E478D5C3BD4C}"/>
              </a:ext>
            </a:extLst>
          </p:cNvPr>
          <p:cNvSpPr>
            <a:spLocks noGrp="1"/>
          </p:cNvSpPr>
          <p:nvPr>
            <p:ph type="title" hasCustomPrompt="1"/>
          </p:nvPr>
        </p:nvSpPr>
        <p:spPr>
          <a:xfrm>
            <a:off x="808382" y="422661"/>
            <a:ext cx="5200532" cy="720399"/>
          </a:xfrm>
          <a:prstGeom prst="rect">
            <a:avLst/>
          </a:prstGeom>
        </p:spPr>
        <p:txBody>
          <a:bodyPr anchor="ctr"/>
          <a:lstStyle>
            <a:lvl1pPr algn="l">
              <a:defRPr sz="2400" cap="all" spc="100" baseline="0">
                <a:solidFill>
                  <a:schemeClr val="accent2"/>
                </a:solidFill>
              </a:defRPr>
            </a:lvl1pPr>
          </a:lstStyle>
          <a:p>
            <a:r>
              <a:rPr lang="en-US" dirty="0"/>
              <a:t>Click to add title</a:t>
            </a:r>
          </a:p>
        </p:txBody>
      </p:sp>
      <p:sp>
        <p:nvSpPr>
          <p:cNvPr id="15" name="Text Placeholder 10">
            <a:extLst>
              <a:ext uri="{FF2B5EF4-FFF2-40B4-BE49-F238E27FC236}">
                <a16:creationId xmlns:a16="http://schemas.microsoft.com/office/drawing/2014/main"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22" name="Text Placeholder 10">
            <a:extLst>
              <a:ext uri="{FF2B5EF4-FFF2-40B4-BE49-F238E27FC236}">
                <a16:creationId xmlns:a16="http://schemas.microsoft.com/office/drawing/2014/main"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24" name="Text Placeholder 10">
            <a:extLst>
              <a:ext uri="{FF2B5EF4-FFF2-40B4-BE49-F238E27FC236}">
                <a16:creationId xmlns:a16="http://schemas.microsoft.com/office/drawing/2014/main"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14" name="Text Placeholder 10">
            <a:extLst>
              <a:ext uri="{FF2B5EF4-FFF2-40B4-BE49-F238E27FC236}">
                <a16:creationId xmlns:a16="http://schemas.microsoft.com/office/drawing/2014/main"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3" name="Text Placeholder 10">
            <a:extLst>
              <a:ext uri="{FF2B5EF4-FFF2-40B4-BE49-F238E27FC236}">
                <a16:creationId xmlns:a16="http://schemas.microsoft.com/office/drawing/2014/main"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5" name="Date Placeholder 3">
            <a:extLst>
              <a:ext uri="{FF2B5EF4-FFF2-40B4-BE49-F238E27FC236}">
                <a16:creationId xmlns:a16="http://schemas.microsoft.com/office/drawing/2014/main"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8" name="Picture Placeholder 8">
            <a:extLst>
              <a:ext uri="{FF2B5EF4-FFF2-40B4-BE49-F238E27FC236}">
                <a16:creationId xmlns:a16="http://schemas.microsoft.com/office/drawing/2014/main" id="{61341B70-2018-4DBE-BB9A-D1F7A895F9BE}"/>
              </a:ext>
            </a:extLst>
          </p:cNvPr>
          <p:cNvSpPr>
            <a:spLocks noGrp="1"/>
          </p:cNvSpPr>
          <p:nvPr>
            <p:ph type="pic" sz="quarter" idx="10" hasCustomPrompt="1"/>
          </p:nvPr>
        </p:nvSpPr>
        <p:spPr>
          <a:xfrm>
            <a:off x="6384174" y="0"/>
            <a:ext cx="5807825" cy="6858000"/>
          </a:xfrm>
          <a:prstGeom prst="rect">
            <a:avLst/>
          </a:prstGeom>
        </p:spPr>
        <p:txBody>
          <a:bodyPr/>
          <a:lstStyle>
            <a:lvl1pPr marL="0" indent="0" algn="ctr">
              <a:buNone/>
              <a:defRPr/>
            </a:lvl1pPr>
          </a:lstStyle>
          <a:p>
            <a:r>
              <a:rPr lang="en-US" dirty="0"/>
              <a:t>Click to add photo</a:t>
            </a:r>
          </a:p>
        </p:txBody>
      </p:sp>
      <p:sp>
        <p:nvSpPr>
          <p:cNvPr id="13" name="Footer Placeholder 3">
            <a:extLst>
              <a:ext uri="{FF2B5EF4-FFF2-40B4-BE49-F238E27FC236}">
                <a16:creationId xmlns:a16="http://schemas.microsoft.com/office/drawing/2014/main"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a:lstStyle>
            <a:lvl1pPr>
              <a:defRPr>
                <a:solidFill>
                  <a:schemeClr val="bg1"/>
                </a:solidFill>
                <a:effectLst>
                  <a:outerShdw blurRad="38100" dist="38100" dir="2700000" algn="tl">
                    <a:srgbClr val="000000">
                      <a:alpha val="43137"/>
                    </a:srgbClr>
                  </a:outerShdw>
                </a:effectLst>
              </a:defRPr>
            </a:lvl1pPr>
          </a:lstStyle>
          <a:p>
            <a:r>
              <a:rPr lang="en-US" dirty="0"/>
              <a:t>Pitch deck</a:t>
            </a:r>
          </a:p>
        </p:txBody>
      </p:sp>
      <p:sp>
        <p:nvSpPr>
          <p:cNvPr id="27" name="Slide Number Placeholder 5">
            <a:extLst>
              <a:ext uri="{FF2B5EF4-FFF2-40B4-BE49-F238E27FC236}">
                <a16:creationId xmlns:a16="http://schemas.microsoft.com/office/drawing/2014/main"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2532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imgres?imgurl=http://www.grmuseum.org/exhibits/a_to_z/fossils/fossil2.jpg&amp;imgrefurl=http://www.grmuseum.org/exhibits/a_to_z/fossils/index.shtml&amp;h=740&amp;w=700&amp;sz=44&amp;tbnid=BrkNZHSoRoYJ:&amp;tbnh=139&amp;tbnw=131&amp;hl=en&amp;start=9&amp;prev=/images%3Fq%3Dsaber-toothed%2Bcat%26hl%3Den%26lr%3D"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green grass&#10;">
            <a:extLst>
              <a:ext uri="{FF2B5EF4-FFF2-40B4-BE49-F238E27FC236}">
                <a16:creationId xmlns:a16="http://schemas.microsoft.com/office/drawing/2014/main" id="{2A7E6CAB-B5FF-46B8-964A-7A01020AAB1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p:spPr>
      </p:pic>
      <p:sp>
        <p:nvSpPr>
          <p:cNvPr id="7" name="Title 6">
            <a:extLst>
              <a:ext uri="{FF2B5EF4-FFF2-40B4-BE49-F238E27FC236}">
                <a16:creationId xmlns:a16="http://schemas.microsoft.com/office/drawing/2014/main" id="{CF45A9EB-00FC-4DE7-8041-09649EF9B9B6}"/>
              </a:ext>
            </a:extLst>
          </p:cNvPr>
          <p:cNvSpPr>
            <a:spLocks noGrp="1"/>
          </p:cNvSpPr>
          <p:nvPr>
            <p:ph type="title"/>
          </p:nvPr>
        </p:nvSpPr>
        <p:spPr>
          <a:xfrm>
            <a:off x="0" y="2442052"/>
            <a:ext cx="12192000" cy="1425257"/>
          </a:xfrm>
        </p:spPr>
        <p:txBody>
          <a:bodyPr/>
          <a:lstStyle/>
          <a:p>
            <a:r>
              <a:rPr lang="en-US" noProof="0" dirty="0"/>
              <a:t>Paleoindian</a:t>
            </a:r>
            <a:endParaRPr lang="en-US" dirty="0"/>
          </a:p>
        </p:txBody>
      </p:sp>
      <p:sp>
        <p:nvSpPr>
          <p:cNvPr id="14" name="Text Placeholder 13">
            <a:extLst>
              <a:ext uri="{FF2B5EF4-FFF2-40B4-BE49-F238E27FC236}">
                <a16:creationId xmlns:a16="http://schemas.microsoft.com/office/drawing/2014/main" id="{ECE1E739-E339-4FB6-A10E-22AB1A0D782B}"/>
              </a:ext>
            </a:extLst>
          </p:cNvPr>
          <p:cNvSpPr>
            <a:spLocks noGrp="1"/>
          </p:cNvSpPr>
          <p:nvPr>
            <p:ph type="body" sz="quarter" idx="12"/>
          </p:nvPr>
        </p:nvSpPr>
        <p:spPr>
          <a:xfrm>
            <a:off x="0" y="3867309"/>
            <a:ext cx="12192000" cy="1036320"/>
          </a:xfrm>
        </p:spPr>
        <p:txBody>
          <a:bodyPr/>
          <a:lstStyle/>
          <a:p>
            <a:r>
              <a:rPr lang="en-US" dirty="0"/>
              <a:t>Eric Olson​​</a:t>
            </a:r>
          </a:p>
        </p:txBody>
      </p:sp>
      <p:sp>
        <p:nvSpPr>
          <p:cNvPr id="12" name="Rectangle 11">
            <a:extLst>
              <a:ext uri="{FF2B5EF4-FFF2-40B4-BE49-F238E27FC236}">
                <a16:creationId xmlns:a16="http://schemas.microsoft.com/office/drawing/2014/main" id="{619D1BA2-3111-4E03-81E3-0D0F9BA3676D}"/>
              </a:ext>
              <a:ext uri="{C183D7F6-B498-43B3-948B-1728B52AA6E4}">
                <adec:decorative xmlns:adec="http://schemas.microsoft.com/office/drawing/2017/decorative" val="1"/>
              </a:ext>
            </a:extLst>
          </p:cNvPr>
          <p:cNvSpPr/>
          <p:nvPr/>
        </p:nvSpPr>
        <p:spPr>
          <a:xfrm>
            <a:off x="0" y="0"/>
            <a:ext cx="12192000" cy="244205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A4B20A4-BDBA-4ACB-BCCE-1FF6B09FE0A1}"/>
              </a:ext>
              <a:ext uri="{C183D7F6-B498-43B3-948B-1728B52AA6E4}">
                <adec:decorative xmlns:adec="http://schemas.microsoft.com/office/drawing/2017/decorative" val="1"/>
              </a:ext>
            </a:extLst>
          </p:cNvPr>
          <p:cNvSpPr/>
          <p:nvPr/>
        </p:nvSpPr>
        <p:spPr>
          <a:xfrm>
            <a:off x="-1" y="4903788"/>
            <a:ext cx="12192000" cy="195421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95DD68C-FEB8-4CF6-883B-1CA9912E417D}"/>
              </a:ext>
              <a:ext uri="{C183D7F6-B498-43B3-948B-1728B52AA6E4}">
                <adec:decorative xmlns:adec="http://schemas.microsoft.com/office/drawing/2017/decorative" val="1"/>
              </a:ext>
            </a:extLst>
          </p:cNvPr>
          <p:cNvSpPr/>
          <p:nvPr/>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327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322BD54C-AB8D-4B3B-836D-ABFFFE5D70BE}"/>
              </a:ext>
            </a:extLst>
          </p:cNvPr>
          <p:cNvSpPr>
            <a:spLocks noGrp="1"/>
          </p:cNvSpPr>
          <p:nvPr>
            <p:ph type="body" sz="quarter" idx="16"/>
          </p:nvPr>
        </p:nvSpPr>
        <p:spPr>
          <a:xfrm>
            <a:off x="4231042" y="652826"/>
            <a:ext cx="3433138" cy="426393"/>
          </a:xfrm>
        </p:spPr>
        <p:txBody>
          <a:bodyPr/>
          <a:lstStyle/>
          <a:p>
            <a:r>
              <a:rPr lang="en-US" dirty="0" err="1"/>
              <a:t>MegaFauna</a:t>
            </a:r>
            <a:endParaRPr lang="en-US" dirty="0"/>
          </a:p>
        </p:txBody>
      </p:sp>
      <p:sp>
        <p:nvSpPr>
          <p:cNvPr id="44" name="Text Placeholder 43">
            <a:extLst>
              <a:ext uri="{FF2B5EF4-FFF2-40B4-BE49-F238E27FC236}">
                <a16:creationId xmlns:a16="http://schemas.microsoft.com/office/drawing/2014/main" id="{540F4685-F7C7-4370-AF35-F80D53D13A43}"/>
              </a:ext>
            </a:extLst>
          </p:cNvPr>
          <p:cNvSpPr>
            <a:spLocks noGrp="1"/>
          </p:cNvSpPr>
          <p:nvPr>
            <p:ph type="body" sz="quarter" idx="24"/>
          </p:nvPr>
        </p:nvSpPr>
        <p:spPr>
          <a:xfrm>
            <a:off x="797904" y="2490787"/>
            <a:ext cx="2992455" cy="1450988"/>
          </a:xfrm>
        </p:spPr>
        <p:txBody>
          <a:bodyPr/>
          <a:lstStyle/>
          <a:p>
            <a:r>
              <a:rPr lang="en-US" dirty="0"/>
              <a:t>Threat to human survival, not an easy meal</a:t>
            </a:r>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10</a:t>
            </a:fld>
            <a:endParaRPr lang="en-US" dirty="0"/>
          </a:p>
        </p:txBody>
      </p:sp>
      <p:sp>
        <p:nvSpPr>
          <p:cNvPr id="2" name="Title 25">
            <a:extLst>
              <a:ext uri="{FF2B5EF4-FFF2-40B4-BE49-F238E27FC236}">
                <a16:creationId xmlns:a16="http://schemas.microsoft.com/office/drawing/2014/main" id="{B92FC3C8-6CE0-C31D-6525-ACC6D24C21F0}"/>
              </a:ext>
            </a:extLst>
          </p:cNvPr>
          <p:cNvSpPr txBox="1">
            <a:spLocks/>
          </p:cNvSpPr>
          <p:nvPr/>
        </p:nvSpPr>
        <p:spPr>
          <a:xfrm>
            <a:off x="914400" y="656001"/>
            <a:ext cx="2326640" cy="63500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dirty="0" err="1"/>
              <a:t>Sabertooth</a:t>
            </a:r>
            <a:endParaRPr lang="en-US" dirty="0"/>
          </a:p>
        </p:txBody>
      </p:sp>
      <p:pic>
        <p:nvPicPr>
          <p:cNvPr id="4" name="Picture 10">
            <a:hlinkClick r:id="rId3"/>
            <a:extLst>
              <a:ext uri="{FF2B5EF4-FFF2-40B4-BE49-F238E27FC236}">
                <a16:creationId xmlns:a16="http://schemas.microsoft.com/office/drawing/2014/main" id="{9AF67CEC-DE31-03F6-1B6F-427ABBF75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359" y="136525"/>
            <a:ext cx="2000250" cy="2046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7" descr="Smilodon">
            <a:extLst>
              <a:ext uri="{FF2B5EF4-FFF2-40B4-BE49-F238E27FC236}">
                <a16:creationId xmlns:a16="http://schemas.microsoft.com/office/drawing/2014/main" id="{EE9D7089-008E-ED7F-0BA4-41D1853B6C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0"/>
            <a:ext cx="6324600" cy="4981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705366D-223F-26BF-C6A3-C6362334B0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5633" y="5054051"/>
            <a:ext cx="2330450" cy="137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154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540F4685-F7C7-4370-AF35-F80D53D13A43}"/>
              </a:ext>
            </a:extLst>
          </p:cNvPr>
          <p:cNvSpPr>
            <a:spLocks noGrp="1"/>
          </p:cNvSpPr>
          <p:nvPr>
            <p:ph type="body" sz="quarter" idx="24"/>
          </p:nvPr>
        </p:nvSpPr>
        <p:spPr>
          <a:xfrm>
            <a:off x="767551" y="3520706"/>
            <a:ext cx="3433138" cy="1450988"/>
          </a:xfrm>
        </p:spPr>
        <p:txBody>
          <a:bodyPr/>
          <a:lstStyle/>
          <a:p>
            <a:r>
              <a:rPr lang="en-US" dirty="0"/>
              <a:t>Threat, but also food?</a:t>
            </a:r>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11</a:t>
            </a:fld>
            <a:endParaRPr lang="en-US" dirty="0"/>
          </a:p>
        </p:txBody>
      </p:sp>
      <p:sp>
        <p:nvSpPr>
          <p:cNvPr id="2" name="Title 25">
            <a:extLst>
              <a:ext uri="{FF2B5EF4-FFF2-40B4-BE49-F238E27FC236}">
                <a16:creationId xmlns:a16="http://schemas.microsoft.com/office/drawing/2014/main" id="{B92FC3C8-6CE0-C31D-6525-ACC6D24C21F0}"/>
              </a:ext>
            </a:extLst>
          </p:cNvPr>
          <p:cNvSpPr txBox="1">
            <a:spLocks/>
          </p:cNvSpPr>
          <p:nvPr/>
        </p:nvSpPr>
        <p:spPr>
          <a:xfrm>
            <a:off x="396240" y="656001"/>
            <a:ext cx="3119120" cy="63500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dirty="0"/>
              <a:t>Short Faced bear</a:t>
            </a:r>
          </a:p>
        </p:txBody>
      </p:sp>
      <p:pic>
        <p:nvPicPr>
          <p:cNvPr id="3" name="Picture 5">
            <a:extLst>
              <a:ext uri="{FF2B5EF4-FFF2-40B4-BE49-F238E27FC236}">
                <a16:creationId xmlns:a16="http://schemas.microsoft.com/office/drawing/2014/main" id="{037890AF-8784-EDE9-D690-4BD947C19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760" y="5077459"/>
            <a:ext cx="2330450" cy="13700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A1C9E96C-E13D-4CE1-C62C-2B79F44973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680" y="1291001"/>
            <a:ext cx="199390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A451192C-1E8A-F06F-FB0A-59ECFA8CBF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0"/>
            <a:ext cx="6781800" cy="480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0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Being a giant sloth in an ancient wetland | Sloth Conservation">
            <a:extLst>
              <a:ext uri="{FF2B5EF4-FFF2-40B4-BE49-F238E27FC236}">
                <a16:creationId xmlns:a16="http://schemas.microsoft.com/office/drawing/2014/main" id="{B8B8C960-EC10-9701-BCEB-031C335B97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37" r="19610" b="-1"/>
          <a:stretch/>
        </p:blipFill>
        <p:spPr bwMode="auto">
          <a:xfrm>
            <a:off x="5511344" y="10"/>
            <a:ext cx="6680656" cy="6857990"/>
          </a:xfrm>
          <a:prstGeom prst="rect">
            <a:avLst/>
          </a:prstGeom>
          <a:solidFill>
            <a:srgbClr val="FFFFFF"/>
          </a:solidFill>
        </p:spPr>
      </p:pic>
      <p:sp>
        <p:nvSpPr>
          <p:cNvPr id="5150" name="Title 2">
            <a:extLst>
              <a:ext uri="{FF2B5EF4-FFF2-40B4-BE49-F238E27FC236}">
                <a16:creationId xmlns:a16="http://schemas.microsoft.com/office/drawing/2014/main" id="{A03D53B5-7C5F-AC0D-0A73-819FB8E86FBD}"/>
              </a:ext>
            </a:extLst>
          </p:cNvPr>
          <p:cNvSpPr>
            <a:spLocks noGrp="1"/>
          </p:cNvSpPr>
          <p:nvPr>
            <p:ph type="title"/>
          </p:nvPr>
        </p:nvSpPr>
        <p:spPr>
          <a:xfrm>
            <a:off x="1486566" y="3035081"/>
            <a:ext cx="2341256" cy="640698"/>
          </a:xfrm>
        </p:spPr>
        <p:txBody>
          <a:bodyPr/>
          <a:lstStyle/>
          <a:p>
            <a:r>
              <a:rPr lang="en-US" dirty="0"/>
              <a:t>Giant Sloth</a:t>
            </a:r>
          </a:p>
        </p:txBody>
      </p:sp>
      <p:sp>
        <p:nvSpPr>
          <p:cNvPr id="2" name="Title 25">
            <a:extLst>
              <a:ext uri="{FF2B5EF4-FFF2-40B4-BE49-F238E27FC236}">
                <a16:creationId xmlns:a16="http://schemas.microsoft.com/office/drawing/2014/main" id="{B92FC3C8-6CE0-C31D-6525-ACC6D24C21F0}"/>
              </a:ext>
            </a:extLst>
          </p:cNvPr>
          <p:cNvSpPr txBox="1">
            <a:spLocks/>
          </p:cNvSpPr>
          <p:nvPr/>
        </p:nvSpPr>
        <p:spPr>
          <a:xfrm>
            <a:off x="1704805" y="3959761"/>
            <a:ext cx="2879477" cy="1790164"/>
          </a:xfrm>
          <a:prstGeom prst="rect">
            <a:avLst/>
          </a:prstGeom>
        </p:spPr>
        <p:txBody>
          <a:bodyPr anchor="t">
            <a:normAutofit/>
          </a:bodyP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pPr algn="l">
              <a:lnSpc>
                <a:spcPct val="80000"/>
              </a:lnSpc>
              <a:spcBef>
                <a:spcPts val="0"/>
              </a:spcBef>
              <a:spcAft>
                <a:spcPts val="600"/>
              </a:spcAft>
            </a:pPr>
            <a:endParaRPr lang="en-US" sz="1600" kern="1200" cap="none" spc="100" baseline="0" dirty="0">
              <a:solidFill>
                <a:schemeClr val="tx1"/>
              </a:solidFill>
              <a:latin typeface="+mn-lt"/>
              <a:ea typeface="+mn-ea"/>
              <a:cs typeface="+mn-cs"/>
            </a:endParaRPr>
          </a:p>
        </p:txBody>
      </p:sp>
      <p:sp>
        <p:nvSpPr>
          <p:cNvPr id="5145" name="Slide Number Placeholder 11">
            <a:extLst>
              <a:ext uri="{FF2B5EF4-FFF2-40B4-BE49-F238E27FC236}">
                <a16:creationId xmlns:a16="http://schemas.microsoft.com/office/drawing/2014/main" id="{17F73731-0A8A-49D2-559E-86F42AE96C9A}"/>
              </a:ext>
            </a:extLst>
          </p:cNvPr>
          <p:cNvSpPr>
            <a:spLocks noGrp="1"/>
          </p:cNvSpPr>
          <p:nvPr>
            <p:ph type="sldNum" sz="quarter" idx="4"/>
          </p:nvPr>
        </p:nvSpPr>
        <p:spPr>
          <a:xfrm>
            <a:off x="9791700" y="6356350"/>
            <a:ext cx="1562100" cy="365125"/>
          </a:xfrm>
        </p:spPr>
        <p:txBody>
          <a:bodyPr vert="horz" lIns="91440" tIns="45720" rIns="91440" bIns="45720" rtlCol="0" anchor="ctr">
            <a:normAutofit/>
          </a:bodyPr>
          <a:lstStyle/>
          <a:p>
            <a:pPr>
              <a:spcAft>
                <a:spcPts val="600"/>
              </a:spcAft>
            </a:pPr>
            <a:fld id="{EA87306C-81BA-4795-A5CA-9392456A8C1E}" type="slidenum">
              <a:rPr lang="en-US" smtClean="0"/>
              <a:pPr>
                <a:spcAft>
                  <a:spcPts val="600"/>
                </a:spcAft>
              </a:pPr>
              <a:t>12</a:t>
            </a:fld>
            <a:endParaRPr lang="en-US"/>
          </a:p>
        </p:txBody>
      </p:sp>
      <p:sp>
        <p:nvSpPr>
          <p:cNvPr id="325" name="Slide Number Placeholder 324" hidden="1">
            <a:extLst>
              <a:ext uri="{FF2B5EF4-FFF2-40B4-BE49-F238E27FC236}">
                <a16:creationId xmlns:a16="http://schemas.microsoft.com/office/drawing/2014/main" id="{C9F5126E-D75A-4501-9BA9-5485EAB795BA}"/>
              </a:ext>
            </a:extLst>
          </p:cNvPr>
          <p:cNvSpPr>
            <a:spLocks noGrp="1"/>
          </p:cNvSpPr>
          <p:nvPr>
            <p:ph type="sldNum" sz="quarter" idx="4294967295"/>
          </p:nvPr>
        </p:nvSpPr>
        <p:spPr>
          <a:xfrm>
            <a:off x="8610600" y="6356350"/>
            <a:ext cx="2743200" cy="365125"/>
          </a:xfrm>
        </p:spPr>
        <p:txBody>
          <a:bodyPr/>
          <a:lstStyle/>
          <a:p>
            <a:pPr>
              <a:spcAft>
                <a:spcPts val="600"/>
              </a:spcAft>
            </a:pPr>
            <a:fld id="{EA87306C-81BA-4795-A5CA-9392456A8C1E}" type="slidenum">
              <a:rPr lang="en-US" smtClean="0"/>
              <a:pPr>
                <a:spcAft>
                  <a:spcPts val="600"/>
                </a:spcAft>
              </a:pPr>
              <a:t>12</a:t>
            </a:fld>
            <a:endParaRPr lang="en-US"/>
          </a:p>
        </p:txBody>
      </p:sp>
      <p:sp>
        <p:nvSpPr>
          <p:cNvPr id="3" name="TextBox 2">
            <a:extLst>
              <a:ext uri="{FF2B5EF4-FFF2-40B4-BE49-F238E27FC236}">
                <a16:creationId xmlns:a16="http://schemas.microsoft.com/office/drawing/2014/main" id="{9E4A5135-85BC-CD97-DFA3-B3F27000F0AE}"/>
              </a:ext>
            </a:extLst>
          </p:cNvPr>
          <p:cNvSpPr txBox="1"/>
          <p:nvPr/>
        </p:nvSpPr>
        <p:spPr>
          <a:xfrm>
            <a:off x="1539822" y="4094480"/>
            <a:ext cx="2234744" cy="923330"/>
          </a:xfrm>
          <a:prstGeom prst="rect">
            <a:avLst/>
          </a:prstGeom>
          <a:noFill/>
        </p:spPr>
        <p:txBody>
          <a:bodyPr wrap="square" rtlCol="0">
            <a:spAutoFit/>
          </a:bodyPr>
          <a:lstStyle/>
          <a:p>
            <a:pPr algn="ctr"/>
            <a:r>
              <a:rPr lang="en-US" dirty="0"/>
              <a:t>No known human butchering/hunting</a:t>
            </a:r>
          </a:p>
          <a:p>
            <a:endParaRPr lang="en-US" dirty="0"/>
          </a:p>
        </p:txBody>
      </p:sp>
    </p:spTree>
    <p:extLst>
      <p:ext uri="{BB962C8B-B14F-4D97-AF65-F5344CB8AC3E}">
        <p14:creationId xmlns:p14="http://schemas.microsoft.com/office/powerpoint/2010/main" val="78235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13</a:t>
            </a:fld>
            <a:endParaRPr lang="en-US" dirty="0"/>
          </a:p>
        </p:txBody>
      </p:sp>
      <p:sp>
        <p:nvSpPr>
          <p:cNvPr id="2" name="Title 25">
            <a:extLst>
              <a:ext uri="{FF2B5EF4-FFF2-40B4-BE49-F238E27FC236}">
                <a16:creationId xmlns:a16="http://schemas.microsoft.com/office/drawing/2014/main" id="{B92FC3C8-6CE0-C31D-6525-ACC6D24C21F0}"/>
              </a:ext>
            </a:extLst>
          </p:cNvPr>
          <p:cNvSpPr txBox="1">
            <a:spLocks/>
          </p:cNvSpPr>
          <p:nvPr/>
        </p:nvSpPr>
        <p:spPr>
          <a:xfrm>
            <a:off x="396240" y="656001"/>
            <a:ext cx="3119120" cy="63500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dirty="0"/>
              <a:t>American Mastodon</a:t>
            </a:r>
          </a:p>
        </p:txBody>
      </p:sp>
      <p:sp>
        <p:nvSpPr>
          <p:cNvPr id="9" name="Text Placeholder 8">
            <a:extLst>
              <a:ext uri="{FF2B5EF4-FFF2-40B4-BE49-F238E27FC236}">
                <a16:creationId xmlns:a16="http://schemas.microsoft.com/office/drawing/2014/main" id="{DB321C3F-A20B-18ED-C414-BB48D61E4527}"/>
              </a:ext>
            </a:extLst>
          </p:cNvPr>
          <p:cNvSpPr>
            <a:spLocks noGrp="1"/>
          </p:cNvSpPr>
          <p:nvPr>
            <p:ph type="body" sz="quarter" idx="16"/>
          </p:nvPr>
        </p:nvSpPr>
        <p:spPr/>
        <p:txBody>
          <a:bodyPr/>
          <a:lstStyle/>
          <a:p>
            <a:endParaRPr lang="en-US"/>
          </a:p>
        </p:txBody>
      </p:sp>
      <p:pic>
        <p:nvPicPr>
          <p:cNvPr id="3" name="Picture 5">
            <a:extLst>
              <a:ext uri="{FF2B5EF4-FFF2-40B4-BE49-F238E27FC236}">
                <a16:creationId xmlns:a16="http://schemas.microsoft.com/office/drawing/2014/main" id="{2CBA5AE7-D25C-D09B-2F02-CBB654FDE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480" y="5214700"/>
            <a:ext cx="2339975" cy="1377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43F66C33-D59D-A1C2-B5FB-B0463EEE6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287" y="0"/>
            <a:ext cx="8153400" cy="4892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75B815-E104-3169-C54A-F54C2855D44F}"/>
              </a:ext>
            </a:extLst>
          </p:cNvPr>
          <p:cNvSpPr txBox="1"/>
          <p:nvPr/>
        </p:nvSpPr>
        <p:spPr>
          <a:xfrm>
            <a:off x="579120" y="1818640"/>
            <a:ext cx="2722880" cy="1477328"/>
          </a:xfrm>
          <a:prstGeom prst="rect">
            <a:avLst/>
          </a:prstGeom>
          <a:noFill/>
        </p:spPr>
        <p:txBody>
          <a:bodyPr wrap="square" rtlCol="0">
            <a:spAutoFit/>
          </a:bodyPr>
          <a:lstStyle/>
          <a:p>
            <a:r>
              <a:rPr lang="en-US" dirty="0"/>
              <a:t>Most famous megafauna</a:t>
            </a:r>
          </a:p>
          <a:p>
            <a:endParaRPr lang="en-US" dirty="0"/>
          </a:p>
          <a:p>
            <a:r>
              <a:rPr lang="en-US" dirty="0"/>
              <a:t>Butchered, no clear evidence hunted</a:t>
            </a:r>
          </a:p>
          <a:p>
            <a:endParaRPr lang="en-US" dirty="0"/>
          </a:p>
        </p:txBody>
      </p:sp>
    </p:spTree>
    <p:extLst>
      <p:ext uri="{BB962C8B-B14F-4D97-AF65-F5344CB8AC3E}">
        <p14:creationId xmlns:p14="http://schemas.microsoft.com/office/powerpoint/2010/main" val="3615998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14</a:t>
            </a:fld>
            <a:endParaRPr lang="en-US" dirty="0"/>
          </a:p>
        </p:txBody>
      </p:sp>
      <p:sp>
        <p:nvSpPr>
          <p:cNvPr id="2" name="Title 25">
            <a:extLst>
              <a:ext uri="{FF2B5EF4-FFF2-40B4-BE49-F238E27FC236}">
                <a16:creationId xmlns:a16="http://schemas.microsoft.com/office/drawing/2014/main" id="{B92FC3C8-6CE0-C31D-6525-ACC6D24C21F0}"/>
              </a:ext>
            </a:extLst>
          </p:cNvPr>
          <p:cNvSpPr txBox="1">
            <a:spLocks/>
          </p:cNvSpPr>
          <p:nvPr/>
        </p:nvSpPr>
        <p:spPr>
          <a:xfrm>
            <a:off x="396240" y="656001"/>
            <a:ext cx="3119120" cy="63500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dirty="0"/>
              <a:t>Wooly Mammoth</a:t>
            </a:r>
          </a:p>
        </p:txBody>
      </p:sp>
      <p:pic>
        <p:nvPicPr>
          <p:cNvPr id="5" name="Picture 3">
            <a:extLst>
              <a:ext uri="{FF2B5EF4-FFF2-40B4-BE49-F238E27FC236}">
                <a16:creationId xmlns:a16="http://schemas.microsoft.com/office/drawing/2014/main" id="{3B4C1D29-94E9-2CB9-BF1D-2769FBF15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60" y="656001"/>
            <a:ext cx="5334000" cy="4926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1B952A6-3B08-1587-5E5A-864105C09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20" y="4983162"/>
            <a:ext cx="2330450" cy="13731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3EB531-4B05-8D62-3DDF-2717B9B7AC35}"/>
              </a:ext>
            </a:extLst>
          </p:cNvPr>
          <p:cNvSpPr txBox="1"/>
          <p:nvPr/>
        </p:nvSpPr>
        <p:spPr>
          <a:xfrm>
            <a:off x="822960" y="1902262"/>
            <a:ext cx="2101850" cy="646331"/>
          </a:xfrm>
          <a:prstGeom prst="rect">
            <a:avLst/>
          </a:prstGeom>
          <a:noFill/>
        </p:spPr>
        <p:txBody>
          <a:bodyPr wrap="square" rtlCol="0">
            <a:spAutoFit/>
          </a:bodyPr>
          <a:lstStyle/>
          <a:p>
            <a:pPr algn="ctr"/>
            <a:r>
              <a:rPr lang="en-US" dirty="0"/>
              <a:t>Outnumbered by Mastodon 3:1</a:t>
            </a:r>
          </a:p>
        </p:txBody>
      </p:sp>
    </p:spTree>
    <p:extLst>
      <p:ext uri="{BB962C8B-B14F-4D97-AF65-F5344CB8AC3E}">
        <p14:creationId xmlns:p14="http://schemas.microsoft.com/office/powerpoint/2010/main" val="2780069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Bison - Wikipedia">
            <a:extLst>
              <a:ext uri="{FF2B5EF4-FFF2-40B4-BE49-F238E27FC236}">
                <a16:creationId xmlns:a16="http://schemas.microsoft.com/office/drawing/2014/main" id="{A76360D1-7618-54B5-6C4C-839704968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280" y="2473158"/>
            <a:ext cx="6776720" cy="4419600"/>
          </a:xfrm>
          <a:prstGeom prst="rect">
            <a:avLst/>
          </a:prstGeom>
          <a:noFill/>
          <a:extLst>
            <a:ext uri="{909E8E84-426E-40DD-AFC4-6F175D3DCCD1}">
              <a14:hiddenFill xmlns:a14="http://schemas.microsoft.com/office/drawing/2010/main">
                <a:solidFill>
                  <a:srgbClr val="FFFFFF"/>
                </a:solidFill>
              </a14:hiddenFill>
            </a:ext>
          </a:extLst>
        </p:spPr>
      </p:pic>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15</a:t>
            </a:fld>
            <a:endParaRPr lang="en-US" dirty="0"/>
          </a:p>
        </p:txBody>
      </p:sp>
      <p:sp>
        <p:nvSpPr>
          <p:cNvPr id="2" name="Title 25">
            <a:extLst>
              <a:ext uri="{FF2B5EF4-FFF2-40B4-BE49-F238E27FC236}">
                <a16:creationId xmlns:a16="http://schemas.microsoft.com/office/drawing/2014/main" id="{B92FC3C8-6CE0-C31D-6525-ACC6D24C21F0}"/>
              </a:ext>
            </a:extLst>
          </p:cNvPr>
          <p:cNvSpPr txBox="1">
            <a:spLocks/>
          </p:cNvSpPr>
          <p:nvPr/>
        </p:nvSpPr>
        <p:spPr>
          <a:xfrm>
            <a:off x="245558" y="652826"/>
            <a:ext cx="3119120" cy="63500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dirty="0"/>
              <a:t>Bison</a:t>
            </a:r>
          </a:p>
        </p:txBody>
      </p:sp>
      <p:sp>
        <p:nvSpPr>
          <p:cNvPr id="9" name="Text Placeholder 8">
            <a:extLst>
              <a:ext uri="{FF2B5EF4-FFF2-40B4-BE49-F238E27FC236}">
                <a16:creationId xmlns:a16="http://schemas.microsoft.com/office/drawing/2014/main" id="{DB321C3F-A20B-18ED-C414-BB48D61E4527}"/>
              </a:ext>
            </a:extLst>
          </p:cNvPr>
          <p:cNvSpPr>
            <a:spLocks noGrp="1"/>
          </p:cNvSpPr>
          <p:nvPr>
            <p:ph type="body" sz="quarter" idx="16"/>
          </p:nvPr>
        </p:nvSpPr>
        <p:spPr/>
        <p:txBody>
          <a:bodyPr/>
          <a:lstStyle/>
          <a:p>
            <a:endParaRPr lang="en-US"/>
          </a:p>
        </p:txBody>
      </p:sp>
      <p:pic>
        <p:nvPicPr>
          <p:cNvPr id="5122" name="Picture 2" descr="10,000 year old archaeological site. - Picture of Hudson-Meng Bison Kill  Research &amp; Visitor Center, Crawford - Tripadvisor">
            <a:extLst>
              <a:ext uri="{FF2B5EF4-FFF2-40B4-BE49-F238E27FC236}">
                <a16:creationId xmlns:a16="http://schemas.microsoft.com/office/drawing/2014/main" id="{7FCC0AE9-DEDE-16BC-F499-8CE667F02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360" y="-30922"/>
            <a:ext cx="5015184" cy="33373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580874-9E96-B0BC-7597-D5590610D258}"/>
              </a:ext>
            </a:extLst>
          </p:cNvPr>
          <p:cNvSpPr txBox="1"/>
          <p:nvPr/>
        </p:nvSpPr>
        <p:spPr>
          <a:xfrm>
            <a:off x="8610600" y="652826"/>
            <a:ext cx="3581400" cy="646331"/>
          </a:xfrm>
          <a:prstGeom prst="rect">
            <a:avLst/>
          </a:prstGeom>
          <a:noFill/>
        </p:spPr>
        <p:txBody>
          <a:bodyPr wrap="square" rtlCol="0">
            <a:spAutoFit/>
          </a:bodyPr>
          <a:lstStyle/>
          <a:p>
            <a:r>
              <a:rPr lang="en-US" dirty="0"/>
              <a:t>Hudson-Meng Bison Kill Site, Nebraska</a:t>
            </a:r>
          </a:p>
        </p:txBody>
      </p:sp>
    </p:spTree>
    <p:extLst>
      <p:ext uri="{BB962C8B-B14F-4D97-AF65-F5344CB8AC3E}">
        <p14:creationId xmlns:p14="http://schemas.microsoft.com/office/powerpoint/2010/main" val="252361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322BD54C-AB8D-4B3B-836D-ABFFFE5D70BE}"/>
              </a:ext>
            </a:extLst>
          </p:cNvPr>
          <p:cNvSpPr>
            <a:spLocks noGrp="1"/>
          </p:cNvSpPr>
          <p:nvPr>
            <p:ph type="body" sz="quarter" idx="16"/>
          </p:nvPr>
        </p:nvSpPr>
        <p:spPr>
          <a:xfrm>
            <a:off x="284480" y="1032418"/>
            <a:ext cx="3433138" cy="426393"/>
          </a:xfrm>
        </p:spPr>
        <p:txBody>
          <a:bodyPr/>
          <a:lstStyle/>
          <a:p>
            <a:r>
              <a:rPr lang="en-US" dirty="0"/>
              <a:t>Stone Tools</a:t>
            </a:r>
          </a:p>
        </p:txBody>
      </p:sp>
      <p:sp>
        <p:nvSpPr>
          <p:cNvPr id="18" name="Text Placeholder 17">
            <a:extLst>
              <a:ext uri="{FF2B5EF4-FFF2-40B4-BE49-F238E27FC236}">
                <a16:creationId xmlns:a16="http://schemas.microsoft.com/office/drawing/2014/main" id="{62192F0C-65C9-4E6D-9314-81FB7E4DB469}"/>
              </a:ext>
            </a:extLst>
          </p:cNvPr>
          <p:cNvSpPr>
            <a:spLocks noGrp="1"/>
          </p:cNvSpPr>
          <p:nvPr>
            <p:ph type="body" sz="quarter" idx="12"/>
          </p:nvPr>
        </p:nvSpPr>
        <p:spPr>
          <a:xfrm>
            <a:off x="284480" y="1592320"/>
            <a:ext cx="3433138" cy="1370672"/>
          </a:xfrm>
        </p:spPr>
        <p:txBody>
          <a:bodyPr/>
          <a:lstStyle/>
          <a:p>
            <a:r>
              <a:rPr lang="en-US" dirty="0"/>
              <a:t>Do not decompose, and often represent the only evidence of human behavior</a:t>
            </a:r>
          </a:p>
        </p:txBody>
      </p:sp>
      <p:sp>
        <p:nvSpPr>
          <p:cNvPr id="25" name="Text Placeholder 24">
            <a:extLst>
              <a:ext uri="{FF2B5EF4-FFF2-40B4-BE49-F238E27FC236}">
                <a16:creationId xmlns:a16="http://schemas.microsoft.com/office/drawing/2014/main" id="{FB26710D-F165-490A-A2CE-0A7D9FD8F9BA}"/>
              </a:ext>
            </a:extLst>
          </p:cNvPr>
          <p:cNvSpPr>
            <a:spLocks noGrp="1"/>
          </p:cNvSpPr>
          <p:nvPr>
            <p:ph type="body" sz="quarter" idx="19"/>
          </p:nvPr>
        </p:nvSpPr>
        <p:spPr>
          <a:xfrm>
            <a:off x="284480" y="2667610"/>
            <a:ext cx="3433138" cy="428891"/>
          </a:xfrm>
        </p:spPr>
        <p:txBody>
          <a:bodyPr/>
          <a:lstStyle/>
          <a:p>
            <a:r>
              <a:rPr lang="en-US" dirty="0"/>
              <a:t>Organic materials</a:t>
            </a:r>
          </a:p>
        </p:txBody>
      </p:sp>
      <p:sp>
        <p:nvSpPr>
          <p:cNvPr id="21" name="Text Placeholder 20">
            <a:extLst>
              <a:ext uri="{FF2B5EF4-FFF2-40B4-BE49-F238E27FC236}">
                <a16:creationId xmlns:a16="http://schemas.microsoft.com/office/drawing/2014/main" id="{D5F29795-F227-44BE-8FFE-BEDE82043BB8}"/>
              </a:ext>
            </a:extLst>
          </p:cNvPr>
          <p:cNvSpPr>
            <a:spLocks noGrp="1"/>
          </p:cNvSpPr>
          <p:nvPr>
            <p:ph type="body" sz="quarter" idx="23"/>
          </p:nvPr>
        </p:nvSpPr>
        <p:spPr>
          <a:xfrm>
            <a:off x="284480" y="3096501"/>
            <a:ext cx="3433138" cy="961350"/>
          </a:xfrm>
        </p:spPr>
        <p:txBody>
          <a:bodyPr/>
          <a:lstStyle/>
          <a:p>
            <a:r>
              <a:rPr lang="en-US" dirty="0"/>
              <a:t>Things made out of wood, bone, hide, or plant decay without any material evidence.</a:t>
            </a:r>
          </a:p>
        </p:txBody>
      </p:sp>
      <p:sp>
        <p:nvSpPr>
          <p:cNvPr id="24" name="Text Placeholder 23">
            <a:extLst>
              <a:ext uri="{FF2B5EF4-FFF2-40B4-BE49-F238E27FC236}">
                <a16:creationId xmlns:a16="http://schemas.microsoft.com/office/drawing/2014/main" id="{4AB50F20-85E8-46ED-94DD-28F720071BF3}"/>
              </a:ext>
            </a:extLst>
          </p:cNvPr>
          <p:cNvSpPr>
            <a:spLocks noGrp="1"/>
          </p:cNvSpPr>
          <p:nvPr>
            <p:ph type="body" sz="quarter" idx="18"/>
          </p:nvPr>
        </p:nvSpPr>
        <p:spPr>
          <a:xfrm>
            <a:off x="284480" y="4097745"/>
            <a:ext cx="3433138" cy="428891"/>
          </a:xfrm>
        </p:spPr>
        <p:txBody>
          <a:bodyPr/>
          <a:lstStyle/>
          <a:p>
            <a:r>
              <a:rPr lang="en-US" dirty="0"/>
              <a:t>Boats?</a:t>
            </a:r>
          </a:p>
        </p:txBody>
      </p:sp>
      <p:sp>
        <p:nvSpPr>
          <p:cNvPr id="44" name="Text Placeholder 43">
            <a:extLst>
              <a:ext uri="{FF2B5EF4-FFF2-40B4-BE49-F238E27FC236}">
                <a16:creationId xmlns:a16="http://schemas.microsoft.com/office/drawing/2014/main" id="{540F4685-F7C7-4370-AF35-F80D53D13A43}"/>
              </a:ext>
            </a:extLst>
          </p:cNvPr>
          <p:cNvSpPr>
            <a:spLocks noGrp="1"/>
          </p:cNvSpPr>
          <p:nvPr>
            <p:ph type="body" sz="quarter" idx="24"/>
          </p:nvPr>
        </p:nvSpPr>
        <p:spPr>
          <a:xfrm>
            <a:off x="284480" y="4566530"/>
            <a:ext cx="3433138" cy="1450988"/>
          </a:xfrm>
        </p:spPr>
        <p:txBody>
          <a:bodyPr/>
          <a:lstStyle/>
          <a:p>
            <a:r>
              <a:rPr lang="en-US" dirty="0"/>
              <a:t>Most made of organic material, but can we determine if they had boats indirectly?</a:t>
            </a:r>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16</a:t>
            </a:fld>
            <a:endParaRPr lang="en-US" dirty="0"/>
          </a:p>
        </p:txBody>
      </p:sp>
      <p:sp>
        <p:nvSpPr>
          <p:cNvPr id="4" name="Title 25">
            <a:extLst>
              <a:ext uri="{FF2B5EF4-FFF2-40B4-BE49-F238E27FC236}">
                <a16:creationId xmlns:a16="http://schemas.microsoft.com/office/drawing/2014/main" id="{BAAEE76A-05BA-7B06-A08C-B75E7D0427F5}"/>
              </a:ext>
            </a:extLst>
          </p:cNvPr>
          <p:cNvSpPr txBox="1">
            <a:spLocks/>
          </p:cNvSpPr>
          <p:nvPr/>
        </p:nvSpPr>
        <p:spPr>
          <a:xfrm>
            <a:off x="396240" y="224672"/>
            <a:ext cx="2326640" cy="64135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dirty="0"/>
              <a:t>Technology?</a:t>
            </a:r>
          </a:p>
        </p:txBody>
      </p:sp>
      <p:pic>
        <p:nvPicPr>
          <p:cNvPr id="14" name="Picture 13">
            <a:extLst>
              <a:ext uri="{FF2B5EF4-FFF2-40B4-BE49-F238E27FC236}">
                <a16:creationId xmlns:a16="http://schemas.microsoft.com/office/drawing/2014/main" id="{EC21481D-D94F-E7E4-A49D-CC7CBA305954}"/>
              </a:ext>
            </a:extLst>
          </p:cNvPr>
          <p:cNvPicPr>
            <a:picLocks noChangeAspect="1"/>
          </p:cNvPicPr>
          <p:nvPr/>
        </p:nvPicPr>
        <p:blipFill>
          <a:blip r:embed="rId3"/>
          <a:stretch>
            <a:fillRect/>
          </a:stretch>
        </p:blipFill>
        <p:spPr>
          <a:xfrm>
            <a:off x="5098610" y="1167123"/>
            <a:ext cx="6182588" cy="4124901"/>
          </a:xfrm>
          <a:prstGeom prst="rect">
            <a:avLst/>
          </a:prstGeom>
        </p:spPr>
      </p:pic>
      <p:sp>
        <p:nvSpPr>
          <p:cNvPr id="2" name="TextBox 1">
            <a:extLst>
              <a:ext uri="{FF2B5EF4-FFF2-40B4-BE49-F238E27FC236}">
                <a16:creationId xmlns:a16="http://schemas.microsoft.com/office/drawing/2014/main" id="{759E588D-B13A-E4F1-D38B-55BF7EC79944}"/>
              </a:ext>
            </a:extLst>
          </p:cNvPr>
          <p:cNvSpPr txBox="1"/>
          <p:nvPr/>
        </p:nvSpPr>
        <p:spPr>
          <a:xfrm>
            <a:off x="5817544" y="5455920"/>
            <a:ext cx="5090160" cy="369332"/>
          </a:xfrm>
          <a:prstGeom prst="rect">
            <a:avLst/>
          </a:prstGeom>
          <a:noFill/>
        </p:spPr>
        <p:txBody>
          <a:bodyPr wrap="square" rtlCol="0">
            <a:spAutoFit/>
          </a:bodyPr>
          <a:lstStyle/>
          <a:p>
            <a:r>
              <a:rPr lang="en-US" dirty="0"/>
              <a:t>Ringler Dugout canoe from Savannah Lake, Ohio</a:t>
            </a:r>
          </a:p>
        </p:txBody>
      </p:sp>
    </p:spTree>
    <p:extLst>
      <p:ext uri="{BB962C8B-B14F-4D97-AF65-F5344CB8AC3E}">
        <p14:creationId xmlns:p14="http://schemas.microsoft.com/office/powerpoint/2010/main" val="43547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322BD54C-AB8D-4B3B-836D-ABFFFE5D70BE}"/>
              </a:ext>
            </a:extLst>
          </p:cNvPr>
          <p:cNvSpPr>
            <a:spLocks noGrp="1"/>
          </p:cNvSpPr>
          <p:nvPr>
            <p:ph type="body" sz="quarter" idx="16"/>
          </p:nvPr>
        </p:nvSpPr>
        <p:spPr>
          <a:xfrm>
            <a:off x="439121" y="1253908"/>
            <a:ext cx="3433138" cy="426393"/>
          </a:xfrm>
        </p:spPr>
        <p:txBody>
          <a:bodyPr/>
          <a:lstStyle/>
          <a:p>
            <a:r>
              <a:rPr lang="en-US" dirty="0"/>
              <a:t>Projectile Points</a:t>
            </a:r>
          </a:p>
        </p:txBody>
      </p:sp>
      <p:sp>
        <p:nvSpPr>
          <p:cNvPr id="18" name="Text Placeholder 17">
            <a:extLst>
              <a:ext uri="{FF2B5EF4-FFF2-40B4-BE49-F238E27FC236}">
                <a16:creationId xmlns:a16="http://schemas.microsoft.com/office/drawing/2014/main" id="{62192F0C-65C9-4E6D-9314-81FB7E4DB469}"/>
              </a:ext>
            </a:extLst>
          </p:cNvPr>
          <p:cNvSpPr>
            <a:spLocks noGrp="1"/>
          </p:cNvSpPr>
          <p:nvPr>
            <p:ph type="body" sz="quarter" idx="12"/>
          </p:nvPr>
        </p:nvSpPr>
        <p:spPr>
          <a:xfrm>
            <a:off x="439121" y="1945505"/>
            <a:ext cx="3279439" cy="1620020"/>
          </a:xfrm>
        </p:spPr>
        <p:txBody>
          <a:bodyPr/>
          <a:lstStyle/>
          <a:p>
            <a:r>
              <a:rPr lang="en-US" dirty="0"/>
              <a:t>Not arrowheads, but </a:t>
            </a:r>
            <a:r>
              <a:rPr lang="en-US" i="1" dirty="0"/>
              <a:t>likely </a:t>
            </a:r>
            <a:r>
              <a:rPr lang="en-US" dirty="0"/>
              <a:t>projectiles on spears or darts. Could also be multifunctional knives, puncture tools, saws, etc.</a:t>
            </a:r>
          </a:p>
        </p:txBody>
      </p:sp>
      <p:sp>
        <p:nvSpPr>
          <p:cNvPr id="324" name="Footer Placeholder 323">
            <a:extLst>
              <a:ext uri="{FF2B5EF4-FFF2-40B4-BE49-F238E27FC236}">
                <a16:creationId xmlns:a16="http://schemas.microsoft.com/office/drawing/2014/main" id="{F3416D3B-8D80-4408-8E8E-08E7B3A092C0}"/>
              </a:ext>
            </a:extLst>
          </p:cNvPr>
          <p:cNvSpPr>
            <a:spLocks noGrp="1"/>
          </p:cNvSpPr>
          <p:nvPr>
            <p:ph type="ftr" sz="quarter" idx="3"/>
          </p:nvPr>
        </p:nvSpPr>
        <p:spPr>
          <a:xfrm>
            <a:off x="4038600" y="6356350"/>
            <a:ext cx="4114800" cy="365125"/>
          </a:xfrm>
        </p:spPr>
        <p:txBody>
          <a:bodyPr/>
          <a:lstStyle/>
          <a:p>
            <a:r>
              <a:rPr lang="en-US" dirty="0"/>
              <a:t>Pitch deck</a:t>
            </a:r>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17</a:t>
            </a:fld>
            <a:endParaRPr lang="en-US" dirty="0"/>
          </a:p>
        </p:txBody>
      </p:sp>
      <p:sp>
        <p:nvSpPr>
          <p:cNvPr id="4" name="Title 25">
            <a:extLst>
              <a:ext uri="{FF2B5EF4-FFF2-40B4-BE49-F238E27FC236}">
                <a16:creationId xmlns:a16="http://schemas.microsoft.com/office/drawing/2014/main" id="{BAAEE76A-05BA-7B06-A08C-B75E7D0427F5}"/>
              </a:ext>
            </a:extLst>
          </p:cNvPr>
          <p:cNvSpPr txBox="1">
            <a:spLocks/>
          </p:cNvSpPr>
          <p:nvPr/>
        </p:nvSpPr>
        <p:spPr>
          <a:xfrm>
            <a:off x="439121" y="347354"/>
            <a:ext cx="2326640" cy="64135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dirty="0"/>
              <a:t>Technology?</a:t>
            </a:r>
          </a:p>
        </p:txBody>
      </p:sp>
      <p:pic>
        <p:nvPicPr>
          <p:cNvPr id="33" name="Picture 32">
            <a:extLst>
              <a:ext uri="{FF2B5EF4-FFF2-40B4-BE49-F238E27FC236}">
                <a16:creationId xmlns:a16="http://schemas.microsoft.com/office/drawing/2014/main" id="{5F2D6F41-483E-6BB8-1BD1-450DED8D426B}"/>
              </a:ext>
            </a:extLst>
          </p:cNvPr>
          <p:cNvPicPr>
            <a:picLocks noChangeAspect="1"/>
          </p:cNvPicPr>
          <p:nvPr/>
        </p:nvPicPr>
        <p:blipFill>
          <a:blip r:embed="rId3"/>
          <a:stretch>
            <a:fillRect/>
          </a:stretch>
        </p:blipFill>
        <p:spPr>
          <a:xfrm>
            <a:off x="4172966" y="50999"/>
            <a:ext cx="6469724" cy="6670476"/>
          </a:xfrm>
          <a:prstGeom prst="rect">
            <a:avLst/>
          </a:prstGeom>
        </p:spPr>
      </p:pic>
    </p:spTree>
    <p:extLst>
      <p:ext uri="{BB962C8B-B14F-4D97-AF65-F5344CB8AC3E}">
        <p14:creationId xmlns:p14="http://schemas.microsoft.com/office/powerpoint/2010/main" val="941039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322BD54C-AB8D-4B3B-836D-ABFFFE5D70BE}"/>
              </a:ext>
            </a:extLst>
          </p:cNvPr>
          <p:cNvSpPr>
            <a:spLocks noGrp="1"/>
          </p:cNvSpPr>
          <p:nvPr>
            <p:ph type="body" sz="quarter" idx="16"/>
          </p:nvPr>
        </p:nvSpPr>
        <p:spPr>
          <a:xfrm>
            <a:off x="257310" y="1461209"/>
            <a:ext cx="3433138" cy="426393"/>
          </a:xfrm>
        </p:spPr>
        <p:txBody>
          <a:bodyPr/>
          <a:lstStyle/>
          <a:p>
            <a:r>
              <a:rPr lang="en-US" dirty="0"/>
              <a:t>“500 miles”</a:t>
            </a:r>
          </a:p>
        </p:txBody>
      </p:sp>
      <p:sp>
        <p:nvSpPr>
          <p:cNvPr id="18" name="Text Placeholder 17">
            <a:extLst>
              <a:ext uri="{FF2B5EF4-FFF2-40B4-BE49-F238E27FC236}">
                <a16:creationId xmlns:a16="http://schemas.microsoft.com/office/drawing/2014/main" id="{62192F0C-65C9-4E6D-9314-81FB7E4DB469}"/>
              </a:ext>
            </a:extLst>
          </p:cNvPr>
          <p:cNvSpPr>
            <a:spLocks noGrp="1"/>
          </p:cNvSpPr>
          <p:nvPr>
            <p:ph type="body" sz="quarter" idx="12"/>
          </p:nvPr>
        </p:nvSpPr>
        <p:spPr>
          <a:xfrm>
            <a:off x="203200" y="2038170"/>
            <a:ext cx="3541358" cy="1620020"/>
          </a:xfrm>
        </p:spPr>
        <p:txBody>
          <a:bodyPr/>
          <a:lstStyle/>
          <a:p>
            <a:r>
              <a:rPr lang="en-US" dirty="0"/>
              <a:t>Lots and lots of walking part of Paleoindian life</a:t>
            </a:r>
          </a:p>
          <a:p>
            <a:endParaRPr lang="en-US" dirty="0"/>
          </a:p>
          <a:p>
            <a:r>
              <a:rPr lang="en-US" dirty="0"/>
              <a:t>Wyandotte chert carried hundreds of kilometers</a:t>
            </a:r>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18</a:t>
            </a:fld>
            <a:endParaRPr lang="en-US" dirty="0"/>
          </a:p>
        </p:txBody>
      </p:sp>
      <p:sp>
        <p:nvSpPr>
          <p:cNvPr id="4" name="Title 25">
            <a:extLst>
              <a:ext uri="{FF2B5EF4-FFF2-40B4-BE49-F238E27FC236}">
                <a16:creationId xmlns:a16="http://schemas.microsoft.com/office/drawing/2014/main" id="{BAAEE76A-05BA-7B06-A08C-B75E7D0427F5}"/>
              </a:ext>
            </a:extLst>
          </p:cNvPr>
          <p:cNvSpPr txBox="1">
            <a:spLocks/>
          </p:cNvSpPr>
          <p:nvPr/>
        </p:nvSpPr>
        <p:spPr>
          <a:xfrm>
            <a:off x="203200" y="84061"/>
            <a:ext cx="3078480" cy="114530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dirty="0"/>
              <a:t>Paleo-Crossing Site</a:t>
            </a:r>
          </a:p>
        </p:txBody>
      </p:sp>
      <p:pic>
        <p:nvPicPr>
          <p:cNvPr id="11266" name="Picture 2" descr="The Black Diamond Site, Northeast Ohio, USA: a New Clovis Occupation in a  Proposed Secondary Staging Area | SpringerLink">
            <a:extLst>
              <a:ext uri="{FF2B5EF4-FFF2-40B4-BE49-F238E27FC236}">
                <a16:creationId xmlns:a16="http://schemas.microsoft.com/office/drawing/2014/main" id="{C16FB7D9-68DC-A5A3-A767-BA8E7FAF9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568" y="336550"/>
            <a:ext cx="6524625"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324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322BD54C-AB8D-4B3B-836D-ABFFFE5D70BE}"/>
              </a:ext>
            </a:extLst>
          </p:cNvPr>
          <p:cNvSpPr>
            <a:spLocks noGrp="1"/>
          </p:cNvSpPr>
          <p:nvPr>
            <p:ph type="body" sz="quarter" idx="16"/>
          </p:nvPr>
        </p:nvSpPr>
        <p:spPr>
          <a:xfrm>
            <a:off x="276561" y="1483656"/>
            <a:ext cx="3433138" cy="426393"/>
          </a:xfrm>
        </p:spPr>
        <p:txBody>
          <a:bodyPr/>
          <a:lstStyle/>
          <a:p>
            <a:r>
              <a:rPr lang="en-US"/>
              <a:t>Long Distance Walkers</a:t>
            </a:r>
            <a:endParaRPr lang="en-US" dirty="0"/>
          </a:p>
        </p:txBody>
      </p:sp>
      <p:sp>
        <p:nvSpPr>
          <p:cNvPr id="18" name="Text Placeholder 17">
            <a:extLst>
              <a:ext uri="{FF2B5EF4-FFF2-40B4-BE49-F238E27FC236}">
                <a16:creationId xmlns:a16="http://schemas.microsoft.com/office/drawing/2014/main" id="{62192F0C-65C9-4E6D-9314-81FB7E4DB469}"/>
              </a:ext>
            </a:extLst>
          </p:cNvPr>
          <p:cNvSpPr>
            <a:spLocks noGrp="1"/>
          </p:cNvSpPr>
          <p:nvPr>
            <p:ph type="body" sz="quarter" idx="12"/>
          </p:nvPr>
        </p:nvSpPr>
        <p:spPr>
          <a:xfrm>
            <a:off x="276561" y="2194528"/>
            <a:ext cx="3541358" cy="1620020"/>
          </a:xfrm>
        </p:spPr>
        <p:txBody>
          <a:bodyPr/>
          <a:lstStyle/>
          <a:p>
            <a:r>
              <a:rPr lang="en-US" dirty="0"/>
              <a:t>Recent demographic estimates put about </a:t>
            </a:r>
            <a:r>
              <a:rPr lang="en-US" b="1" dirty="0"/>
              <a:t>500</a:t>
            </a:r>
            <a:r>
              <a:rPr lang="en-US" dirty="0"/>
              <a:t> people living in Ohio during the Clovis portion of the Paleoindian</a:t>
            </a:r>
          </a:p>
          <a:p>
            <a:endParaRPr lang="en-US" dirty="0"/>
          </a:p>
          <a:p>
            <a:r>
              <a:rPr lang="en-US" dirty="0"/>
              <a:t>Paleoindian Database of America</a:t>
            </a:r>
          </a:p>
          <a:p>
            <a:r>
              <a:rPr lang="en-US" dirty="0"/>
              <a:t>(PIDBA)</a:t>
            </a:r>
          </a:p>
        </p:txBody>
      </p:sp>
      <p:sp>
        <p:nvSpPr>
          <p:cNvPr id="324" name="Footer Placeholder 323">
            <a:extLst>
              <a:ext uri="{FF2B5EF4-FFF2-40B4-BE49-F238E27FC236}">
                <a16:creationId xmlns:a16="http://schemas.microsoft.com/office/drawing/2014/main" id="{F3416D3B-8D80-4408-8E8E-08E7B3A092C0}"/>
              </a:ext>
            </a:extLst>
          </p:cNvPr>
          <p:cNvSpPr>
            <a:spLocks noGrp="1"/>
          </p:cNvSpPr>
          <p:nvPr>
            <p:ph type="ftr" sz="quarter" idx="3"/>
          </p:nvPr>
        </p:nvSpPr>
        <p:spPr>
          <a:xfrm>
            <a:off x="4038600" y="6356350"/>
            <a:ext cx="4114800" cy="365125"/>
          </a:xfrm>
        </p:spPr>
        <p:txBody>
          <a:bodyPr/>
          <a:lstStyle/>
          <a:p>
            <a:r>
              <a:rPr lang="en-US"/>
              <a:t>Pitch deck</a:t>
            </a:r>
            <a:endParaRPr lang="en-US" dirty="0"/>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19</a:t>
            </a:fld>
            <a:endParaRPr lang="en-US" dirty="0"/>
          </a:p>
        </p:txBody>
      </p:sp>
      <p:sp>
        <p:nvSpPr>
          <p:cNvPr id="4" name="Title 25">
            <a:extLst>
              <a:ext uri="{FF2B5EF4-FFF2-40B4-BE49-F238E27FC236}">
                <a16:creationId xmlns:a16="http://schemas.microsoft.com/office/drawing/2014/main" id="{BAAEE76A-05BA-7B06-A08C-B75E7D0427F5}"/>
              </a:ext>
            </a:extLst>
          </p:cNvPr>
          <p:cNvSpPr txBox="1">
            <a:spLocks/>
          </p:cNvSpPr>
          <p:nvPr/>
        </p:nvSpPr>
        <p:spPr>
          <a:xfrm>
            <a:off x="203200" y="84061"/>
            <a:ext cx="3078480" cy="114530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a:t>Population?</a:t>
            </a:r>
            <a:endParaRPr lang="en-US" dirty="0"/>
          </a:p>
        </p:txBody>
      </p:sp>
      <p:pic>
        <p:nvPicPr>
          <p:cNvPr id="14342" name="Picture 6">
            <a:extLst>
              <a:ext uri="{FF2B5EF4-FFF2-40B4-BE49-F238E27FC236}">
                <a16:creationId xmlns:a16="http://schemas.microsoft.com/office/drawing/2014/main" id="{F198E3BE-9E39-86C5-0D62-D2BCAB448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931" y="0"/>
            <a:ext cx="6484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05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25FA4-A288-4460-BF12-637E077953CB}"/>
              </a:ext>
            </a:extLst>
          </p:cNvPr>
          <p:cNvSpPr>
            <a:spLocks noGrp="1"/>
          </p:cNvSpPr>
          <p:nvPr>
            <p:ph type="title"/>
          </p:nvPr>
        </p:nvSpPr>
        <p:spPr>
          <a:xfrm>
            <a:off x="511206" y="241081"/>
            <a:ext cx="2341256" cy="640698"/>
          </a:xfrm>
        </p:spPr>
        <p:txBody>
          <a:bodyPr anchor="ctr">
            <a:normAutofit/>
          </a:bodyPr>
          <a:lstStyle/>
          <a:p>
            <a:r>
              <a:rPr lang="en-US" dirty="0"/>
              <a:t>First People</a:t>
            </a:r>
          </a:p>
        </p:txBody>
      </p:sp>
      <p:sp>
        <p:nvSpPr>
          <p:cNvPr id="7" name="Text Placeholder 6">
            <a:extLst>
              <a:ext uri="{FF2B5EF4-FFF2-40B4-BE49-F238E27FC236}">
                <a16:creationId xmlns:a16="http://schemas.microsoft.com/office/drawing/2014/main" id="{91C52C13-996F-4CF8-BBA5-F6CC233475A7}"/>
              </a:ext>
            </a:extLst>
          </p:cNvPr>
          <p:cNvSpPr>
            <a:spLocks noGrp="1"/>
          </p:cNvSpPr>
          <p:nvPr>
            <p:ph type="body" sz="quarter" idx="14"/>
          </p:nvPr>
        </p:nvSpPr>
        <p:spPr>
          <a:xfrm>
            <a:off x="511206" y="1249680"/>
            <a:ext cx="4073077" cy="4500245"/>
          </a:xfrm>
        </p:spPr>
        <p:txBody>
          <a:bodyPr anchor="t">
            <a:normAutofit/>
          </a:bodyPr>
          <a:lstStyle/>
          <a:p>
            <a:pPr>
              <a:spcAft>
                <a:spcPts val="600"/>
              </a:spcAft>
            </a:pPr>
            <a:r>
              <a:rPr lang="en-US" sz="1800" i="1" dirty="0"/>
              <a:t>Debated concepts:</a:t>
            </a:r>
          </a:p>
          <a:p>
            <a:pPr>
              <a:spcAft>
                <a:spcPts val="600"/>
              </a:spcAft>
            </a:pPr>
            <a:endParaRPr lang="en-US" sz="1200" dirty="0"/>
          </a:p>
          <a:p>
            <a:pPr>
              <a:spcAft>
                <a:spcPts val="600"/>
              </a:spcAft>
            </a:pPr>
            <a:r>
              <a:rPr lang="en-US" sz="2000" dirty="0"/>
              <a:t>When?</a:t>
            </a:r>
          </a:p>
          <a:p>
            <a:pPr>
              <a:spcAft>
                <a:spcPts val="600"/>
              </a:spcAft>
            </a:pPr>
            <a:endParaRPr lang="en-US" sz="2000" dirty="0"/>
          </a:p>
          <a:p>
            <a:pPr>
              <a:spcAft>
                <a:spcPts val="600"/>
              </a:spcAft>
            </a:pPr>
            <a:r>
              <a:rPr lang="en-US" sz="2000" dirty="0"/>
              <a:t>Who?</a:t>
            </a:r>
          </a:p>
          <a:p>
            <a:pPr>
              <a:spcAft>
                <a:spcPts val="600"/>
              </a:spcAft>
            </a:pPr>
            <a:endParaRPr lang="en-US" sz="2000" dirty="0"/>
          </a:p>
          <a:p>
            <a:pPr>
              <a:spcAft>
                <a:spcPts val="600"/>
              </a:spcAft>
            </a:pPr>
            <a:r>
              <a:rPr lang="en-US" sz="2000" dirty="0"/>
              <a:t>Subsistence?</a:t>
            </a:r>
          </a:p>
          <a:p>
            <a:pPr>
              <a:spcAft>
                <a:spcPts val="600"/>
              </a:spcAft>
            </a:pPr>
            <a:endParaRPr lang="en-US" sz="2000" dirty="0"/>
          </a:p>
          <a:p>
            <a:pPr>
              <a:spcAft>
                <a:spcPts val="600"/>
              </a:spcAft>
            </a:pPr>
            <a:r>
              <a:rPr lang="en-US" sz="2000" dirty="0"/>
              <a:t>Technology?</a:t>
            </a:r>
          </a:p>
        </p:txBody>
      </p:sp>
      <p:sp>
        <p:nvSpPr>
          <p:cNvPr id="58" name="Footer Placeholder 57">
            <a:extLst>
              <a:ext uri="{FF2B5EF4-FFF2-40B4-BE49-F238E27FC236}">
                <a16:creationId xmlns:a16="http://schemas.microsoft.com/office/drawing/2014/main" id="{4DDD181B-D1CF-4E5A-B354-DE584F3F2B23}"/>
              </a:ext>
            </a:extLst>
          </p:cNvPr>
          <p:cNvSpPr>
            <a:spLocks noGrp="1"/>
          </p:cNvSpPr>
          <p:nvPr>
            <p:ph type="ftr" sz="quarter" idx="3"/>
          </p:nvPr>
        </p:nvSpPr>
        <p:spPr>
          <a:xfrm>
            <a:off x="6473608" y="6356350"/>
            <a:ext cx="2743200" cy="365125"/>
          </a:xfrm>
        </p:spPr>
        <p:txBody>
          <a:bodyPr anchor="ctr">
            <a:normAutofit/>
          </a:bodyPr>
          <a:lstStyle/>
          <a:p>
            <a:pPr>
              <a:spcAft>
                <a:spcPts val="600"/>
              </a:spcAft>
            </a:pPr>
            <a:r>
              <a:rPr lang="en-US"/>
              <a:t>Pitch deck</a:t>
            </a:r>
          </a:p>
        </p:txBody>
      </p:sp>
      <p:sp>
        <p:nvSpPr>
          <p:cNvPr id="59" name="Slide Number Placeholder 58">
            <a:extLst>
              <a:ext uri="{FF2B5EF4-FFF2-40B4-BE49-F238E27FC236}">
                <a16:creationId xmlns:a16="http://schemas.microsoft.com/office/drawing/2014/main" id="{185AB600-E5B8-4AFD-A7DA-37E5D3AFF5FA}"/>
              </a:ext>
            </a:extLst>
          </p:cNvPr>
          <p:cNvSpPr>
            <a:spLocks noGrp="1"/>
          </p:cNvSpPr>
          <p:nvPr>
            <p:ph type="sldNum" sz="quarter" idx="4"/>
          </p:nvPr>
        </p:nvSpPr>
        <p:spPr>
          <a:xfrm>
            <a:off x="9791700" y="6356350"/>
            <a:ext cx="1562100" cy="365125"/>
          </a:xfrm>
        </p:spPr>
        <p:txBody>
          <a:bodyPr anchor="ctr">
            <a:normAutofit/>
          </a:bodyPr>
          <a:lstStyle/>
          <a:p>
            <a:pPr>
              <a:spcAft>
                <a:spcPts val="600"/>
              </a:spcAft>
            </a:pPr>
            <a:fld id="{EA87306C-81BA-4795-A5CA-9392456A8C1E}" type="slidenum">
              <a:rPr lang="en-US" smtClean="0"/>
              <a:pPr>
                <a:spcAft>
                  <a:spcPts val="600"/>
                </a:spcAft>
              </a:pPr>
              <a:t>2</a:t>
            </a:fld>
            <a:endParaRPr lang="en-US"/>
          </a:p>
        </p:txBody>
      </p:sp>
      <p:pic>
        <p:nvPicPr>
          <p:cNvPr id="16" name="Picture Placeholder 15" descr="A picture containing text, grass, outdoor, mammal&#10;&#10;Description automatically generated">
            <a:extLst>
              <a:ext uri="{FF2B5EF4-FFF2-40B4-BE49-F238E27FC236}">
                <a16:creationId xmlns:a16="http://schemas.microsoft.com/office/drawing/2014/main" id="{2F3B5B50-F6B1-5252-86D3-5BB558810586}"/>
              </a:ext>
            </a:extLst>
          </p:cNvPr>
          <p:cNvPicPr>
            <a:picLocks noGrp="1" noChangeAspect="1"/>
          </p:cNvPicPr>
          <p:nvPr>
            <p:ph type="pic" sz="quarter" idx="15"/>
          </p:nvPr>
        </p:nvPicPr>
        <p:blipFill>
          <a:blip r:embed="rId3"/>
          <a:srcRect l="17525" r="17525"/>
          <a:stretch>
            <a:fillRect/>
          </a:stretch>
        </p:blipFill>
        <p:spPr/>
      </p:pic>
    </p:spTree>
    <p:extLst>
      <p:ext uri="{BB962C8B-B14F-4D97-AF65-F5344CB8AC3E}">
        <p14:creationId xmlns:p14="http://schemas.microsoft.com/office/powerpoint/2010/main" val="281533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B36D4B3E-84DA-44C7-A6BE-5A3E2200511C}"/>
              </a:ext>
            </a:extLst>
          </p:cNvPr>
          <p:cNvSpPr>
            <a:spLocks noGrp="1"/>
          </p:cNvSpPr>
          <p:nvPr>
            <p:ph type="body" sz="quarter" idx="17"/>
          </p:nvPr>
        </p:nvSpPr>
        <p:spPr>
          <a:xfrm>
            <a:off x="711200" y="1482281"/>
            <a:ext cx="3433138" cy="426393"/>
          </a:xfrm>
        </p:spPr>
        <p:txBody>
          <a:bodyPr/>
          <a:lstStyle/>
          <a:p>
            <a:r>
              <a:rPr lang="en-US" dirty="0"/>
              <a:t>Glaciers</a:t>
            </a:r>
          </a:p>
        </p:txBody>
      </p:sp>
      <p:sp>
        <p:nvSpPr>
          <p:cNvPr id="25" name="Text Placeholder 24">
            <a:extLst>
              <a:ext uri="{FF2B5EF4-FFF2-40B4-BE49-F238E27FC236}">
                <a16:creationId xmlns:a16="http://schemas.microsoft.com/office/drawing/2014/main" id="{FB26710D-F165-490A-A2CE-0A7D9FD8F9BA}"/>
              </a:ext>
            </a:extLst>
          </p:cNvPr>
          <p:cNvSpPr>
            <a:spLocks noGrp="1"/>
          </p:cNvSpPr>
          <p:nvPr>
            <p:ph type="body" sz="quarter" idx="19"/>
          </p:nvPr>
        </p:nvSpPr>
        <p:spPr>
          <a:xfrm>
            <a:off x="711200" y="4733631"/>
            <a:ext cx="3433138" cy="428891"/>
          </a:xfrm>
        </p:spPr>
        <p:txBody>
          <a:bodyPr/>
          <a:lstStyle/>
          <a:p>
            <a:r>
              <a:rPr lang="en-US" dirty="0"/>
              <a:t>Ice Corridors</a:t>
            </a:r>
          </a:p>
        </p:txBody>
      </p:sp>
      <p:sp>
        <p:nvSpPr>
          <p:cNvPr id="45" name="Text Placeholder 44">
            <a:extLst>
              <a:ext uri="{FF2B5EF4-FFF2-40B4-BE49-F238E27FC236}">
                <a16:creationId xmlns:a16="http://schemas.microsoft.com/office/drawing/2014/main" id="{DD180B3D-49E9-46B9-A20B-5BB4BD204605}"/>
              </a:ext>
            </a:extLst>
          </p:cNvPr>
          <p:cNvSpPr>
            <a:spLocks noGrp="1"/>
          </p:cNvSpPr>
          <p:nvPr>
            <p:ph type="body" sz="quarter" idx="21"/>
          </p:nvPr>
        </p:nvSpPr>
        <p:spPr>
          <a:xfrm>
            <a:off x="711200" y="3214554"/>
            <a:ext cx="3433138" cy="428891"/>
          </a:xfrm>
        </p:spPr>
        <p:txBody>
          <a:bodyPr/>
          <a:lstStyle/>
          <a:p>
            <a:r>
              <a:rPr lang="en-US" dirty="0"/>
              <a:t>Land Bridges</a:t>
            </a:r>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3</a:t>
            </a:fld>
            <a:endParaRPr lang="en-US" dirty="0"/>
          </a:p>
        </p:txBody>
      </p:sp>
      <p:sp>
        <p:nvSpPr>
          <p:cNvPr id="2" name="Title 25">
            <a:extLst>
              <a:ext uri="{FF2B5EF4-FFF2-40B4-BE49-F238E27FC236}">
                <a16:creationId xmlns:a16="http://schemas.microsoft.com/office/drawing/2014/main" id="{67DA1EF5-AE62-5931-0B11-3DEE8E51DB3B}"/>
              </a:ext>
            </a:extLst>
          </p:cNvPr>
          <p:cNvSpPr txBox="1">
            <a:spLocks/>
          </p:cNvSpPr>
          <p:nvPr/>
        </p:nvSpPr>
        <p:spPr>
          <a:xfrm>
            <a:off x="711200" y="545347"/>
            <a:ext cx="2326640" cy="64135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a:t>When?</a:t>
            </a:r>
            <a:endParaRPr lang="en-US" dirty="0"/>
          </a:p>
        </p:txBody>
      </p:sp>
      <p:pic>
        <p:nvPicPr>
          <p:cNvPr id="5" name="Picture 10" descr="North American Migrations">
            <a:extLst>
              <a:ext uri="{FF2B5EF4-FFF2-40B4-BE49-F238E27FC236}">
                <a16:creationId xmlns:a16="http://schemas.microsoft.com/office/drawing/2014/main" id="{4C50477B-2060-7629-0547-D2E2F6F82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20264" y="9525"/>
            <a:ext cx="6400800" cy="683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00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322BD54C-AB8D-4B3B-836D-ABFFFE5D70BE}"/>
              </a:ext>
            </a:extLst>
          </p:cNvPr>
          <p:cNvSpPr>
            <a:spLocks noGrp="1"/>
          </p:cNvSpPr>
          <p:nvPr>
            <p:ph type="body" sz="quarter" idx="16"/>
          </p:nvPr>
        </p:nvSpPr>
        <p:spPr>
          <a:xfrm>
            <a:off x="386080" y="1302051"/>
            <a:ext cx="3433138" cy="426393"/>
          </a:xfrm>
        </p:spPr>
        <p:txBody>
          <a:bodyPr/>
          <a:lstStyle/>
          <a:p>
            <a:r>
              <a:rPr lang="en-US" dirty="0" err="1"/>
              <a:t>Bce</a:t>
            </a:r>
            <a:r>
              <a:rPr lang="en-US" dirty="0"/>
              <a:t>/CE or BC/AD</a:t>
            </a:r>
          </a:p>
        </p:txBody>
      </p:sp>
      <p:sp>
        <p:nvSpPr>
          <p:cNvPr id="23" name="Text Placeholder 22">
            <a:extLst>
              <a:ext uri="{FF2B5EF4-FFF2-40B4-BE49-F238E27FC236}">
                <a16:creationId xmlns:a16="http://schemas.microsoft.com/office/drawing/2014/main" id="{B36D4B3E-84DA-44C7-A6BE-5A3E2200511C}"/>
              </a:ext>
            </a:extLst>
          </p:cNvPr>
          <p:cNvSpPr>
            <a:spLocks noGrp="1"/>
          </p:cNvSpPr>
          <p:nvPr>
            <p:ph type="body" sz="quarter" idx="17"/>
          </p:nvPr>
        </p:nvSpPr>
        <p:spPr>
          <a:xfrm>
            <a:off x="386080" y="2853275"/>
            <a:ext cx="3433138" cy="426393"/>
          </a:xfrm>
        </p:spPr>
        <p:txBody>
          <a:bodyPr/>
          <a:lstStyle/>
          <a:p>
            <a:r>
              <a:rPr lang="en-US" dirty="0"/>
              <a:t>BP</a:t>
            </a:r>
          </a:p>
        </p:txBody>
      </p:sp>
      <p:sp>
        <p:nvSpPr>
          <p:cNvPr id="19" name="Text Placeholder 18">
            <a:extLst>
              <a:ext uri="{FF2B5EF4-FFF2-40B4-BE49-F238E27FC236}">
                <a16:creationId xmlns:a16="http://schemas.microsoft.com/office/drawing/2014/main" id="{41F484C5-3EB9-4664-93EB-E81179E953BB}"/>
              </a:ext>
            </a:extLst>
          </p:cNvPr>
          <p:cNvSpPr>
            <a:spLocks noGrp="1"/>
          </p:cNvSpPr>
          <p:nvPr>
            <p:ph type="body" sz="quarter" idx="13"/>
          </p:nvPr>
        </p:nvSpPr>
        <p:spPr>
          <a:xfrm>
            <a:off x="550750" y="1743411"/>
            <a:ext cx="3433138" cy="1370672"/>
          </a:xfrm>
        </p:spPr>
        <p:txBody>
          <a:bodyPr/>
          <a:lstStyle/>
          <a:p>
            <a:pPr marL="285750" indent="-285750">
              <a:buFontTx/>
              <a:buChar char="-"/>
            </a:pPr>
            <a:r>
              <a:rPr lang="en-US" dirty="0"/>
              <a:t>Most well known</a:t>
            </a:r>
          </a:p>
          <a:p>
            <a:pPr marL="285750" indent="-285750">
              <a:buFontTx/>
              <a:buChar char="-"/>
            </a:pPr>
            <a:r>
              <a:rPr lang="en-US" dirty="0"/>
              <a:t>Usually useful for historical record comparison</a:t>
            </a:r>
          </a:p>
        </p:txBody>
      </p:sp>
      <p:sp>
        <p:nvSpPr>
          <p:cNvPr id="21" name="Text Placeholder 20">
            <a:extLst>
              <a:ext uri="{FF2B5EF4-FFF2-40B4-BE49-F238E27FC236}">
                <a16:creationId xmlns:a16="http://schemas.microsoft.com/office/drawing/2014/main" id="{D5F29795-F227-44BE-8FFE-BEDE82043BB8}"/>
              </a:ext>
            </a:extLst>
          </p:cNvPr>
          <p:cNvSpPr>
            <a:spLocks noGrp="1"/>
          </p:cNvSpPr>
          <p:nvPr>
            <p:ph type="body" sz="quarter" idx="23"/>
          </p:nvPr>
        </p:nvSpPr>
        <p:spPr>
          <a:xfrm>
            <a:off x="583657" y="3294635"/>
            <a:ext cx="3433138" cy="961350"/>
          </a:xfrm>
        </p:spPr>
        <p:txBody>
          <a:bodyPr/>
          <a:lstStyle/>
          <a:p>
            <a:pPr marL="285750" indent="-285750">
              <a:buFontTx/>
              <a:buChar char="-"/>
            </a:pPr>
            <a:r>
              <a:rPr lang="en-US" dirty="0"/>
              <a:t>Years “</a:t>
            </a:r>
            <a:r>
              <a:rPr lang="en-US" b="1" dirty="0"/>
              <a:t>B</a:t>
            </a:r>
            <a:r>
              <a:rPr lang="en-US" dirty="0"/>
              <a:t>efore </a:t>
            </a:r>
            <a:r>
              <a:rPr lang="en-US" b="1" dirty="0"/>
              <a:t>P</a:t>
            </a:r>
            <a:r>
              <a:rPr lang="en-US" dirty="0"/>
              <a:t>resent”</a:t>
            </a:r>
          </a:p>
          <a:p>
            <a:pPr marL="285750" indent="-285750">
              <a:buFontTx/>
              <a:buChar char="-"/>
            </a:pPr>
            <a:r>
              <a:rPr lang="en-US" dirty="0"/>
              <a:t>Present = 1950 </a:t>
            </a:r>
          </a:p>
          <a:p>
            <a:pPr marL="285750" indent="-285750">
              <a:buFontTx/>
              <a:buChar char="-"/>
            </a:pPr>
            <a:r>
              <a:rPr lang="en-US" dirty="0"/>
              <a:t>Radiocarbon dating</a:t>
            </a:r>
          </a:p>
          <a:p>
            <a:pPr marL="285750" indent="-285750">
              <a:buFontTx/>
              <a:buChar char="-"/>
            </a:pPr>
            <a:endParaRPr lang="en-US" dirty="0"/>
          </a:p>
        </p:txBody>
      </p:sp>
      <p:sp>
        <p:nvSpPr>
          <p:cNvPr id="45" name="Text Placeholder 44">
            <a:extLst>
              <a:ext uri="{FF2B5EF4-FFF2-40B4-BE49-F238E27FC236}">
                <a16:creationId xmlns:a16="http://schemas.microsoft.com/office/drawing/2014/main" id="{DD180B3D-49E9-46B9-A20B-5BB4BD204605}"/>
              </a:ext>
            </a:extLst>
          </p:cNvPr>
          <p:cNvSpPr>
            <a:spLocks noGrp="1"/>
          </p:cNvSpPr>
          <p:nvPr>
            <p:ph type="body" sz="quarter" idx="21"/>
          </p:nvPr>
        </p:nvSpPr>
        <p:spPr>
          <a:xfrm>
            <a:off x="386080" y="4212898"/>
            <a:ext cx="3433138" cy="428891"/>
          </a:xfrm>
        </p:spPr>
        <p:txBody>
          <a:bodyPr/>
          <a:lstStyle/>
          <a:p>
            <a:r>
              <a:rPr lang="en-US" dirty="0"/>
              <a:t>YA</a:t>
            </a:r>
          </a:p>
        </p:txBody>
      </p:sp>
      <p:sp>
        <p:nvSpPr>
          <p:cNvPr id="20" name="Text Placeholder 19">
            <a:extLst>
              <a:ext uri="{FF2B5EF4-FFF2-40B4-BE49-F238E27FC236}">
                <a16:creationId xmlns:a16="http://schemas.microsoft.com/office/drawing/2014/main" id="{B0C9F763-9E0D-4C82-9B80-0BC0FEBCD7FA}"/>
              </a:ext>
            </a:extLst>
          </p:cNvPr>
          <p:cNvSpPr>
            <a:spLocks noGrp="1"/>
          </p:cNvSpPr>
          <p:nvPr>
            <p:ph type="body" sz="quarter" idx="22"/>
          </p:nvPr>
        </p:nvSpPr>
        <p:spPr>
          <a:xfrm>
            <a:off x="386080" y="4671723"/>
            <a:ext cx="3433138" cy="961350"/>
          </a:xfrm>
        </p:spPr>
        <p:txBody>
          <a:bodyPr/>
          <a:lstStyle/>
          <a:p>
            <a:pPr marL="285750" indent="-285750">
              <a:buFontTx/>
              <a:buChar char="-"/>
            </a:pPr>
            <a:r>
              <a:rPr lang="en-US" dirty="0"/>
              <a:t>“</a:t>
            </a:r>
            <a:r>
              <a:rPr lang="en-US" b="1" dirty="0"/>
              <a:t>Y</a:t>
            </a:r>
            <a:r>
              <a:rPr lang="en-US" dirty="0"/>
              <a:t>ears </a:t>
            </a:r>
            <a:r>
              <a:rPr lang="en-US" b="1" dirty="0"/>
              <a:t>A</a:t>
            </a:r>
            <a:r>
              <a:rPr lang="en-US" dirty="0"/>
              <a:t>go”</a:t>
            </a:r>
          </a:p>
          <a:p>
            <a:pPr marL="285750" indent="-285750">
              <a:buFontTx/>
              <a:buChar char="-"/>
            </a:pPr>
            <a:r>
              <a:rPr lang="en-US" dirty="0"/>
              <a:t>Used mostly in geology</a:t>
            </a:r>
          </a:p>
          <a:p>
            <a:pPr marL="285750" indent="-285750">
              <a:buFontTx/>
              <a:buChar char="-"/>
            </a:pPr>
            <a:r>
              <a:rPr lang="en-US" dirty="0"/>
              <a:t>For very </a:t>
            </a:r>
            <a:r>
              <a:rPr lang="en-US" i="1" dirty="0"/>
              <a:t>long </a:t>
            </a:r>
            <a:r>
              <a:rPr lang="en-US" dirty="0"/>
              <a:t>segments of time</a:t>
            </a:r>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4</a:t>
            </a:fld>
            <a:endParaRPr lang="en-US" dirty="0"/>
          </a:p>
        </p:txBody>
      </p:sp>
      <p:sp>
        <p:nvSpPr>
          <p:cNvPr id="2" name="Title 25">
            <a:extLst>
              <a:ext uri="{FF2B5EF4-FFF2-40B4-BE49-F238E27FC236}">
                <a16:creationId xmlns:a16="http://schemas.microsoft.com/office/drawing/2014/main" id="{67DA1EF5-AE62-5931-0B11-3DEE8E51DB3B}"/>
              </a:ext>
            </a:extLst>
          </p:cNvPr>
          <p:cNvSpPr txBox="1">
            <a:spLocks/>
          </p:cNvSpPr>
          <p:nvPr/>
        </p:nvSpPr>
        <p:spPr>
          <a:xfrm>
            <a:off x="386080" y="450485"/>
            <a:ext cx="2326640" cy="64135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dirty="0"/>
              <a:t>Dates?</a:t>
            </a:r>
          </a:p>
        </p:txBody>
      </p:sp>
      <p:pic>
        <p:nvPicPr>
          <p:cNvPr id="3" name="Picture 2" descr="Image result for accelerated mass spectrometer">
            <a:extLst>
              <a:ext uri="{FF2B5EF4-FFF2-40B4-BE49-F238E27FC236}">
                <a16:creationId xmlns:a16="http://schemas.microsoft.com/office/drawing/2014/main" id="{3272E1C0-8FD6-3F3F-488F-5CBEFE03C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880" y="143273"/>
            <a:ext cx="8453120" cy="56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E5D6AC3-25E9-1531-21DD-A037F8B3939D}"/>
              </a:ext>
            </a:extLst>
          </p:cNvPr>
          <p:cNvSpPr txBox="1"/>
          <p:nvPr/>
        </p:nvSpPr>
        <p:spPr>
          <a:xfrm>
            <a:off x="4826000" y="5860534"/>
            <a:ext cx="6614160" cy="369332"/>
          </a:xfrm>
          <a:prstGeom prst="rect">
            <a:avLst/>
          </a:prstGeom>
          <a:noFill/>
        </p:spPr>
        <p:txBody>
          <a:bodyPr wrap="square" rtlCol="0">
            <a:spAutoFit/>
          </a:bodyPr>
          <a:lstStyle/>
          <a:p>
            <a:r>
              <a:rPr lang="en-US" dirty="0"/>
              <a:t>Accelerated Mass Spectrometer (used for Radiocarbon dating)</a:t>
            </a:r>
          </a:p>
        </p:txBody>
      </p:sp>
    </p:spTree>
    <p:extLst>
      <p:ext uri="{BB962C8B-B14F-4D97-AF65-F5344CB8AC3E}">
        <p14:creationId xmlns:p14="http://schemas.microsoft.com/office/powerpoint/2010/main" val="3437520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322BD54C-AB8D-4B3B-836D-ABFFFE5D70BE}"/>
              </a:ext>
            </a:extLst>
          </p:cNvPr>
          <p:cNvSpPr>
            <a:spLocks noGrp="1"/>
          </p:cNvSpPr>
          <p:nvPr>
            <p:ph type="body" sz="quarter" idx="16"/>
          </p:nvPr>
        </p:nvSpPr>
        <p:spPr>
          <a:xfrm>
            <a:off x="503848" y="1302620"/>
            <a:ext cx="3433138" cy="426393"/>
          </a:xfrm>
        </p:spPr>
        <p:txBody>
          <a:bodyPr/>
          <a:lstStyle/>
          <a:p>
            <a:r>
              <a:rPr lang="en-US" dirty="0"/>
              <a:t>Moraines</a:t>
            </a:r>
          </a:p>
        </p:txBody>
      </p:sp>
      <p:sp>
        <p:nvSpPr>
          <p:cNvPr id="23" name="Text Placeholder 22">
            <a:extLst>
              <a:ext uri="{FF2B5EF4-FFF2-40B4-BE49-F238E27FC236}">
                <a16:creationId xmlns:a16="http://schemas.microsoft.com/office/drawing/2014/main" id="{B36D4B3E-84DA-44C7-A6BE-5A3E2200511C}"/>
              </a:ext>
            </a:extLst>
          </p:cNvPr>
          <p:cNvSpPr>
            <a:spLocks noGrp="1"/>
          </p:cNvSpPr>
          <p:nvPr>
            <p:ph type="body" sz="quarter" idx="17"/>
          </p:nvPr>
        </p:nvSpPr>
        <p:spPr>
          <a:xfrm>
            <a:off x="503848" y="2842226"/>
            <a:ext cx="3433138" cy="426393"/>
          </a:xfrm>
        </p:spPr>
        <p:txBody>
          <a:bodyPr/>
          <a:lstStyle/>
          <a:p>
            <a:r>
              <a:rPr lang="en-US" dirty="0"/>
              <a:t>Glacial Till</a:t>
            </a:r>
          </a:p>
        </p:txBody>
      </p:sp>
      <p:sp>
        <p:nvSpPr>
          <p:cNvPr id="19" name="Text Placeholder 18">
            <a:extLst>
              <a:ext uri="{FF2B5EF4-FFF2-40B4-BE49-F238E27FC236}">
                <a16:creationId xmlns:a16="http://schemas.microsoft.com/office/drawing/2014/main" id="{41F484C5-3EB9-4664-93EB-E81179E953BB}"/>
              </a:ext>
            </a:extLst>
          </p:cNvPr>
          <p:cNvSpPr>
            <a:spLocks noGrp="1"/>
          </p:cNvSpPr>
          <p:nvPr>
            <p:ph type="body" sz="quarter" idx="13"/>
          </p:nvPr>
        </p:nvSpPr>
        <p:spPr>
          <a:xfrm>
            <a:off x="550750" y="1743411"/>
            <a:ext cx="3433138" cy="1370672"/>
          </a:xfrm>
        </p:spPr>
        <p:txBody>
          <a:bodyPr/>
          <a:lstStyle/>
          <a:p>
            <a:r>
              <a:rPr lang="en-US" dirty="0"/>
              <a:t>- Maximum extent of glaciation</a:t>
            </a:r>
          </a:p>
          <a:p>
            <a:r>
              <a:rPr lang="en-US" dirty="0"/>
              <a:t>- Land north of moraines under ice at one point</a:t>
            </a:r>
          </a:p>
        </p:txBody>
      </p:sp>
      <p:sp>
        <p:nvSpPr>
          <p:cNvPr id="21" name="Text Placeholder 20">
            <a:extLst>
              <a:ext uri="{FF2B5EF4-FFF2-40B4-BE49-F238E27FC236}">
                <a16:creationId xmlns:a16="http://schemas.microsoft.com/office/drawing/2014/main" id="{D5F29795-F227-44BE-8FFE-BEDE82043BB8}"/>
              </a:ext>
            </a:extLst>
          </p:cNvPr>
          <p:cNvSpPr>
            <a:spLocks noGrp="1"/>
          </p:cNvSpPr>
          <p:nvPr>
            <p:ph type="body" sz="quarter" idx="23"/>
          </p:nvPr>
        </p:nvSpPr>
        <p:spPr>
          <a:xfrm>
            <a:off x="583657" y="3294635"/>
            <a:ext cx="3433138" cy="961350"/>
          </a:xfrm>
        </p:spPr>
        <p:txBody>
          <a:bodyPr/>
          <a:lstStyle/>
          <a:p>
            <a:r>
              <a:rPr lang="en-US" dirty="0"/>
              <a:t>- Sediments deposited by glaciers</a:t>
            </a:r>
          </a:p>
        </p:txBody>
      </p:sp>
      <p:sp>
        <p:nvSpPr>
          <p:cNvPr id="45" name="Text Placeholder 44">
            <a:extLst>
              <a:ext uri="{FF2B5EF4-FFF2-40B4-BE49-F238E27FC236}">
                <a16:creationId xmlns:a16="http://schemas.microsoft.com/office/drawing/2014/main" id="{DD180B3D-49E9-46B9-A20B-5BB4BD204605}"/>
              </a:ext>
            </a:extLst>
          </p:cNvPr>
          <p:cNvSpPr>
            <a:spLocks noGrp="1"/>
          </p:cNvSpPr>
          <p:nvPr>
            <p:ph type="body" sz="quarter" idx="21"/>
          </p:nvPr>
        </p:nvSpPr>
        <p:spPr>
          <a:xfrm>
            <a:off x="550750" y="4185253"/>
            <a:ext cx="3433138" cy="428891"/>
          </a:xfrm>
        </p:spPr>
        <p:txBody>
          <a:bodyPr/>
          <a:lstStyle/>
          <a:p>
            <a:r>
              <a:rPr lang="en-US" dirty="0"/>
              <a:t>Non-Local Rocks</a:t>
            </a:r>
          </a:p>
        </p:txBody>
      </p:sp>
      <p:sp>
        <p:nvSpPr>
          <p:cNvPr id="20" name="Text Placeholder 19">
            <a:extLst>
              <a:ext uri="{FF2B5EF4-FFF2-40B4-BE49-F238E27FC236}">
                <a16:creationId xmlns:a16="http://schemas.microsoft.com/office/drawing/2014/main" id="{B0C9F763-9E0D-4C82-9B80-0BC0FEBCD7FA}"/>
              </a:ext>
            </a:extLst>
          </p:cNvPr>
          <p:cNvSpPr>
            <a:spLocks noGrp="1"/>
          </p:cNvSpPr>
          <p:nvPr>
            <p:ph type="body" sz="quarter" idx="22"/>
          </p:nvPr>
        </p:nvSpPr>
        <p:spPr>
          <a:xfrm>
            <a:off x="583792" y="4671723"/>
            <a:ext cx="3433138" cy="961350"/>
          </a:xfrm>
        </p:spPr>
        <p:txBody>
          <a:bodyPr/>
          <a:lstStyle/>
          <a:p>
            <a:r>
              <a:rPr lang="en-US" dirty="0"/>
              <a:t>- Slates and granites from Canada</a:t>
            </a:r>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5</a:t>
            </a:fld>
            <a:endParaRPr lang="en-US" dirty="0"/>
          </a:p>
        </p:txBody>
      </p:sp>
      <p:sp>
        <p:nvSpPr>
          <p:cNvPr id="2" name="Title 25">
            <a:extLst>
              <a:ext uri="{FF2B5EF4-FFF2-40B4-BE49-F238E27FC236}">
                <a16:creationId xmlns:a16="http://schemas.microsoft.com/office/drawing/2014/main" id="{67DA1EF5-AE62-5931-0B11-3DEE8E51DB3B}"/>
              </a:ext>
            </a:extLst>
          </p:cNvPr>
          <p:cNvSpPr txBox="1">
            <a:spLocks/>
          </p:cNvSpPr>
          <p:nvPr/>
        </p:nvSpPr>
        <p:spPr>
          <a:xfrm>
            <a:off x="550750" y="579618"/>
            <a:ext cx="2326640" cy="64135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a:t>When?</a:t>
            </a:r>
            <a:endParaRPr lang="en-US" dirty="0"/>
          </a:p>
        </p:txBody>
      </p:sp>
      <p:pic>
        <p:nvPicPr>
          <p:cNvPr id="3" name="Picture 4" descr="C:\Documents and Settings\Kevin Nolan\Desktop\CLG Materials\OhioTopography.jpg">
            <a:extLst>
              <a:ext uri="{FF2B5EF4-FFF2-40B4-BE49-F238E27FC236}">
                <a16:creationId xmlns:a16="http://schemas.microsoft.com/office/drawing/2014/main" id="{8B8A72CD-1F05-C4C4-329B-E6CB6C939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200" y="316472"/>
            <a:ext cx="6908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84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322BD54C-AB8D-4B3B-836D-ABFFFE5D70BE}"/>
              </a:ext>
            </a:extLst>
          </p:cNvPr>
          <p:cNvSpPr>
            <a:spLocks noGrp="1"/>
          </p:cNvSpPr>
          <p:nvPr>
            <p:ph type="body" sz="quarter" idx="16"/>
          </p:nvPr>
        </p:nvSpPr>
        <p:spPr>
          <a:xfrm>
            <a:off x="525987" y="1409053"/>
            <a:ext cx="3433138" cy="426393"/>
          </a:xfrm>
        </p:spPr>
        <p:txBody>
          <a:bodyPr/>
          <a:lstStyle/>
          <a:p>
            <a:r>
              <a:rPr lang="en-US" dirty="0"/>
              <a:t>Meadowcroft, PA</a:t>
            </a:r>
          </a:p>
        </p:txBody>
      </p:sp>
      <p:sp>
        <p:nvSpPr>
          <p:cNvPr id="18" name="Text Placeholder 17">
            <a:extLst>
              <a:ext uri="{FF2B5EF4-FFF2-40B4-BE49-F238E27FC236}">
                <a16:creationId xmlns:a16="http://schemas.microsoft.com/office/drawing/2014/main" id="{62192F0C-65C9-4E6D-9314-81FB7E4DB469}"/>
              </a:ext>
            </a:extLst>
          </p:cNvPr>
          <p:cNvSpPr>
            <a:spLocks noGrp="1"/>
          </p:cNvSpPr>
          <p:nvPr>
            <p:ph type="body" sz="quarter" idx="12"/>
          </p:nvPr>
        </p:nvSpPr>
        <p:spPr>
          <a:xfrm>
            <a:off x="525987" y="1932448"/>
            <a:ext cx="3433138" cy="1370672"/>
          </a:xfrm>
        </p:spPr>
        <p:txBody>
          <a:bodyPr/>
          <a:lstStyle/>
          <a:p>
            <a:r>
              <a:rPr lang="en-US" dirty="0"/>
              <a:t>Radiocarbon dated to over 20,000 years ago</a:t>
            </a:r>
          </a:p>
        </p:txBody>
      </p:sp>
      <p:sp>
        <p:nvSpPr>
          <p:cNvPr id="23" name="Text Placeholder 22">
            <a:extLst>
              <a:ext uri="{FF2B5EF4-FFF2-40B4-BE49-F238E27FC236}">
                <a16:creationId xmlns:a16="http://schemas.microsoft.com/office/drawing/2014/main" id="{B36D4B3E-84DA-44C7-A6BE-5A3E2200511C}"/>
              </a:ext>
            </a:extLst>
          </p:cNvPr>
          <p:cNvSpPr>
            <a:spLocks noGrp="1"/>
          </p:cNvSpPr>
          <p:nvPr>
            <p:ph type="body" sz="quarter" idx="17"/>
          </p:nvPr>
        </p:nvSpPr>
        <p:spPr>
          <a:xfrm>
            <a:off x="440104" y="3852964"/>
            <a:ext cx="3433138" cy="426393"/>
          </a:xfrm>
        </p:spPr>
        <p:txBody>
          <a:bodyPr/>
          <a:lstStyle/>
          <a:p>
            <a:r>
              <a:rPr lang="en-US" dirty="0"/>
              <a:t>White Sands, NM</a:t>
            </a:r>
          </a:p>
        </p:txBody>
      </p:sp>
      <p:sp>
        <p:nvSpPr>
          <p:cNvPr id="21" name="Text Placeholder 20">
            <a:extLst>
              <a:ext uri="{FF2B5EF4-FFF2-40B4-BE49-F238E27FC236}">
                <a16:creationId xmlns:a16="http://schemas.microsoft.com/office/drawing/2014/main" id="{D5F29795-F227-44BE-8FFE-BEDE82043BB8}"/>
              </a:ext>
            </a:extLst>
          </p:cNvPr>
          <p:cNvSpPr>
            <a:spLocks noGrp="1"/>
          </p:cNvSpPr>
          <p:nvPr>
            <p:ph type="body" sz="quarter" idx="23"/>
          </p:nvPr>
        </p:nvSpPr>
        <p:spPr>
          <a:xfrm>
            <a:off x="525987" y="4376359"/>
            <a:ext cx="3009693" cy="961350"/>
          </a:xfrm>
        </p:spPr>
        <p:txBody>
          <a:bodyPr/>
          <a:lstStyle/>
          <a:p>
            <a:r>
              <a:rPr lang="en-US" dirty="0"/>
              <a:t>Fossilized footprints over 23,000 years old</a:t>
            </a:r>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6</a:t>
            </a:fld>
            <a:endParaRPr lang="en-US" dirty="0"/>
          </a:p>
        </p:txBody>
      </p:sp>
      <p:sp>
        <p:nvSpPr>
          <p:cNvPr id="2" name="Title 25">
            <a:extLst>
              <a:ext uri="{FF2B5EF4-FFF2-40B4-BE49-F238E27FC236}">
                <a16:creationId xmlns:a16="http://schemas.microsoft.com/office/drawing/2014/main" id="{67DA1EF5-AE62-5931-0B11-3DEE8E51DB3B}"/>
              </a:ext>
            </a:extLst>
          </p:cNvPr>
          <p:cNvSpPr txBox="1">
            <a:spLocks/>
          </p:cNvSpPr>
          <p:nvPr/>
        </p:nvSpPr>
        <p:spPr>
          <a:xfrm>
            <a:off x="605271" y="546922"/>
            <a:ext cx="2326640" cy="64135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a:t>When?</a:t>
            </a:r>
            <a:endParaRPr lang="en-US" dirty="0"/>
          </a:p>
        </p:txBody>
      </p:sp>
      <p:pic>
        <p:nvPicPr>
          <p:cNvPr id="5" name="Picture 4">
            <a:extLst>
              <a:ext uri="{FF2B5EF4-FFF2-40B4-BE49-F238E27FC236}">
                <a16:creationId xmlns:a16="http://schemas.microsoft.com/office/drawing/2014/main" id="{22FA3A89-7152-E1EF-077F-E25D8B5A8CBB}"/>
              </a:ext>
            </a:extLst>
          </p:cNvPr>
          <p:cNvPicPr>
            <a:picLocks noChangeAspect="1"/>
          </p:cNvPicPr>
          <p:nvPr/>
        </p:nvPicPr>
        <p:blipFill>
          <a:blip r:embed="rId3"/>
          <a:stretch>
            <a:fillRect/>
          </a:stretch>
        </p:blipFill>
        <p:spPr>
          <a:xfrm>
            <a:off x="4654781" y="601189"/>
            <a:ext cx="7097115" cy="4753638"/>
          </a:xfrm>
          <a:prstGeom prst="rect">
            <a:avLst/>
          </a:prstGeom>
        </p:spPr>
      </p:pic>
    </p:spTree>
    <p:extLst>
      <p:ext uri="{BB962C8B-B14F-4D97-AF65-F5344CB8AC3E}">
        <p14:creationId xmlns:p14="http://schemas.microsoft.com/office/powerpoint/2010/main" val="3411232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914400" y="437869"/>
            <a:ext cx="2326640" cy="641350"/>
          </a:xfrm>
        </p:spPr>
        <p:txBody>
          <a:bodyPr/>
          <a:lstStyle/>
          <a:p>
            <a:r>
              <a:rPr lang="en-US" noProof="0" dirty="0"/>
              <a:t>When?</a:t>
            </a:r>
            <a:endParaRPr lang="en-US" dirty="0"/>
          </a:p>
        </p:txBody>
      </p:sp>
      <p:sp>
        <p:nvSpPr>
          <p:cNvPr id="22" name="Text Placeholder 21">
            <a:extLst>
              <a:ext uri="{FF2B5EF4-FFF2-40B4-BE49-F238E27FC236}">
                <a16:creationId xmlns:a16="http://schemas.microsoft.com/office/drawing/2014/main" id="{322BD54C-AB8D-4B3B-836D-ABFFFE5D70BE}"/>
              </a:ext>
            </a:extLst>
          </p:cNvPr>
          <p:cNvSpPr>
            <a:spLocks noGrp="1"/>
          </p:cNvSpPr>
          <p:nvPr>
            <p:ph type="body" sz="quarter" idx="16"/>
          </p:nvPr>
        </p:nvSpPr>
        <p:spPr>
          <a:xfrm>
            <a:off x="4270740" y="4079237"/>
            <a:ext cx="3433138" cy="426393"/>
          </a:xfrm>
        </p:spPr>
        <p:txBody>
          <a:bodyPr/>
          <a:lstStyle/>
          <a:p>
            <a:r>
              <a:rPr lang="en-US" dirty="0"/>
              <a:t>Solutrean “Hypothesis”</a:t>
            </a:r>
          </a:p>
        </p:txBody>
      </p:sp>
      <p:sp>
        <p:nvSpPr>
          <p:cNvPr id="18" name="Text Placeholder 17">
            <a:extLst>
              <a:ext uri="{FF2B5EF4-FFF2-40B4-BE49-F238E27FC236}">
                <a16:creationId xmlns:a16="http://schemas.microsoft.com/office/drawing/2014/main" id="{62192F0C-65C9-4E6D-9314-81FB7E4DB469}"/>
              </a:ext>
            </a:extLst>
          </p:cNvPr>
          <p:cNvSpPr>
            <a:spLocks noGrp="1"/>
          </p:cNvSpPr>
          <p:nvPr>
            <p:ph type="body" sz="quarter" idx="12"/>
          </p:nvPr>
        </p:nvSpPr>
        <p:spPr>
          <a:xfrm>
            <a:off x="4270740" y="4505630"/>
            <a:ext cx="3433138" cy="1754539"/>
          </a:xfrm>
        </p:spPr>
        <p:txBody>
          <a:bodyPr/>
          <a:lstStyle/>
          <a:p>
            <a:r>
              <a:rPr lang="en-US" dirty="0"/>
              <a:t>Speculative claim that Europeans sailed to America during Solutrean period (22 – 17,000 BP). Rejected by professional archaeologists.</a:t>
            </a:r>
          </a:p>
        </p:txBody>
      </p:sp>
      <p:sp>
        <p:nvSpPr>
          <p:cNvPr id="23" name="Text Placeholder 22">
            <a:extLst>
              <a:ext uri="{FF2B5EF4-FFF2-40B4-BE49-F238E27FC236}">
                <a16:creationId xmlns:a16="http://schemas.microsoft.com/office/drawing/2014/main" id="{B36D4B3E-84DA-44C7-A6BE-5A3E2200511C}"/>
              </a:ext>
            </a:extLst>
          </p:cNvPr>
          <p:cNvSpPr>
            <a:spLocks noGrp="1"/>
          </p:cNvSpPr>
          <p:nvPr>
            <p:ph type="body" sz="quarter" idx="17"/>
          </p:nvPr>
        </p:nvSpPr>
        <p:spPr>
          <a:xfrm>
            <a:off x="8265631" y="965876"/>
            <a:ext cx="3433138" cy="426393"/>
          </a:xfrm>
        </p:spPr>
        <p:txBody>
          <a:bodyPr/>
          <a:lstStyle/>
          <a:p>
            <a:r>
              <a:rPr lang="en-US" dirty="0"/>
              <a:t>Clovis</a:t>
            </a:r>
          </a:p>
        </p:txBody>
      </p:sp>
      <p:sp>
        <p:nvSpPr>
          <p:cNvPr id="19" name="Text Placeholder 18">
            <a:extLst>
              <a:ext uri="{FF2B5EF4-FFF2-40B4-BE49-F238E27FC236}">
                <a16:creationId xmlns:a16="http://schemas.microsoft.com/office/drawing/2014/main" id="{41F484C5-3EB9-4664-93EB-E81179E953BB}"/>
              </a:ext>
            </a:extLst>
          </p:cNvPr>
          <p:cNvSpPr>
            <a:spLocks noGrp="1"/>
          </p:cNvSpPr>
          <p:nvPr>
            <p:ph type="body" sz="quarter" idx="13"/>
          </p:nvPr>
        </p:nvSpPr>
        <p:spPr>
          <a:xfrm>
            <a:off x="8265631" y="1604217"/>
            <a:ext cx="3433138" cy="1370672"/>
          </a:xfrm>
        </p:spPr>
        <p:txBody>
          <a:bodyPr/>
          <a:lstStyle/>
          <a:p>
            <a:r>
              <a:rPr lang="en-US" dirty="0"/>
              <a:t>First discovered in 1930s in…Clovis, NM. Known for their distinct fluted lanceolate projectiles. Sophisticated toolkits for high mobility (14,000 to 10,000 BP)</a:t>
            </a:r>
          </a:p>
        </p:txBody>
      </p:sp>
      <p:sp>
        <p:nvSpPr>
          <p:cNvPr id="25" name="Text Placeholder 24">
            <a:extLst>
              <a:ext uri="{FF2B5EF4-FFF2-40B4-BE49-F238E27FC236}">
                <a16:creationId xmlns:a16="http://schemas.microsoft.com/office/drawing/2014/main" id="{FB26710D-F165-490A-A2CE-0A7D9FD8F9BA}"/>
              </a:ext>
            </a:extLst>
          </p:cNvPr>
          <p:cNvSpPr>
            <a:spLocks noGrp="1"/>
          </p:cNvSpPr>
          <p:nvPr>
            <p:ph type="body" sz="quarter" idx="19"/>
          </p:nvPr>
        </p:nvSpPr>
        <p:spPr>
          <a:xfrm>
            <a:off x="4270740" y="963378"/>
            <a:ext cx="3433138" cy="428891"/>
          </a:xfrm>
        </p:spPr>
        <p:txBody>
          <a:bodyPr/>
          <a:lstStyle/>
          <a:p>
            <a:r>
              <a:rPr lang="en-US" dirty="0"/>
              <a:t>Pre-Clovis</a:t>
            </a:r>
          </a:p>
        </p:txBody>
      </p:sp>
      <p:sp>
        <p:nvSpPr>
          <p:cNvPr id="21" name="Text Placeholder 20">
            <a:extLst>
              <a:ext uri="{FF2B5EF4-FFF2-40B4-BE49-F238E27FC236}">
                <a16:creationId xmlns:a16="http://schemas.microsoft.com/office/drawing/2014/main" id="{D5F29795-F227-44BE-8FFE-BEDE82043BB8}"/>
              </a:ext>
            </a:extLst>
          </p:cNvPr>
          <p:cNvSpPr>
            <a:spLocks noGrp="1"/>
          </p:cNvSpPr>
          <p:nvPr>
            <p:ph type="body" sz="quarter" idx="23"/>
          </p:nvPr>
        </p:nvSpPr>
        <p:spPr>
          <a:xfrm>
            <a:off x="4270740" y="1604217"/>
            <a:ext cx="3433138" cy="961350"/>
          </a:xfrm>
        </p:spPr>
        <p:txBody>
          <a:bodyPr/>
          <a:lstStyle/>
          <a:p>
            <a:r>
              <a:rPr lang="en-US" dirty="0"/>
              <a:t>Earliest humans in North America, crossing Beringia. Crude stone tool technology.</a:t>
            </a:r>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7</a:t>
            </a:fld>
            <a:endParaRPr lang="en-US" dirty="0"/>
          </a:p>
        </p:txBody>
      </p:sp>
      <p:sp>
        <p:nvSpPr>
          <p:cNvPr id="3" name="Title 25">
            <a:extLst>
              <a:ext uri="{FF2B5EF4-FFF2-40B4-BE49-F238E27FC236}">
                <a16:creationId xmlns:a16="http://schemas.microsoft.com/office/drawing/2014/main" id="{CC1845FE-5B3F-134E-3C45-D5EA5B291A18}"/>
              </a:ext>
            </a:extLst>
          </p:cNvPr>
          <p:cNvSpPr txBox="1">
            <a:spLocks/>
          </p:cNvSpPr>
          <p:nvPr/>
        </p:nvSpPr>
        <p:spPr>
          <a:xfrm>
            <a:off x="914400" y="1157767"/>
            <a:ext cx="2326640" cy="64135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dirty="0"/>
              <a:t>Who?</a:t>
            </a:r>
          </a:p>
        </p:txBody>
      </p:sp>
    </p:spTree>
    <p:extLst>
      <p:ext uri="{BB962C8B-B14F-4D97-AF65-F5344CB8AC3E}">
        <p14:creationId xmlns:p14="http://schemas.microsoft.com/office/powerpoint/2010/main" val="305010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322BD54C-AB8D-4B3B-836D-ABFFFE5D70BE}"/>
              </a:ext>
            </a:extLst>
          </p:cNvPr>
          <p:cNvSpPr>
            <a:spLocks noGrp="1"/>
          </p:cNvSpPr>
          <p:nvPr>
            <p:ph type="body" sz="quarter" idx="16"/>
          </p:nvPr>
        </p:nvSpPr>
        <p:spPr>
          <a:xfrm>
            <a:off x="284951" y="1573521"/>
            <a:ext cx="3433138" cy="426393"/>
          </a:xfrm>
        </p:spPr>
        <p:txBody>
          <a:bodyPr/>
          <a:lstStyle/>
          <a:p>
            <a:r>
              <a:rPr lang="en-US" dirty="0"/>
              <a:t>Poor science</a:t>
            </a:r>
          </a:p>
        </p:txBody>
      </p:sp>
      <p:sp>
        <p:nvSpPr>
          <p:cNvPr id="18" name="Text Placeholder 17">
            <a:extLst>
              <a:ext uri="{FF2B5EF4-FFF2-40B4-BE49-F238E27FC236}">
                <a16:creationId xmlns:a16="http://schemas.microsoft.com/office/drawing/2014/main" id="{62192F0C-65C9-4E6D-9314-81FB7E4DB469}"/>
              </a:ext>
            </a:extLst>
          </p:cNvPr>
          <p:cNvSpPr>
            <a:spLocks noGrp="1"/>
          </p:cNvSpPr>
          <p:nvPr>
            <p:ph type="body" sz="quarter" idx="12"/>
          </p:nvPr>
        </p:nvSpPr>
        <p:spPr>
          <a:xfrm>
            <a:off x="289225" y="1999914"/>
            <a:ext cx="3433138" cy="3365182"/>
          </a:xfrm>
        </p:spPr>
        <p:txBody>
          <a:bodyPr/>
          <a:lstStyle/>
          <a:p>
            <a:pPr marL="285750" indent="-285750">
              <a:buFontTx/>
              <a:buChar char="-"/>
            </a:pPr>
            <a:r>
              <a:rPr lang="en-US" dirty="0"/>
              <a:t>Based on similarity of stone tools</a:t>
            </a:r>
          </a:p>
          <a:p>
            <a:pPr marL="285750" indent="-285750">
              <a:buFontTx/>
              <a:buChar char="-"/>
            </a:pPr>
            <a:r>
              <a:rPr lang="en-US" dirty="0"/>
              <a:t>First published in New York Times, not a peer-reviewed publication</a:t>
            </a:r>
          </a:p>
          <a:p>
            <a:pPr marL="285750" indent="-285750">
              <a:buFontTx/>
              <a:buChar char="-"/>
            </a:pPr>
            <a:r>
              <a:rPr lang="en-US" dirty="0"/>
              <a:t>Assumes boats were invented</a:t>
            </a:r>
          </a:p>
          <a:p>
            <a:pPr marL="285750" indent="-285750">
              <a:buFontTx/>
              <a:buChar char="-"/>
            </a:pPr>
            <a:r>
              <a:rPr lang="en-US" dirty="0"/>
              <a:t>Ignores radiocarbon data</a:t>
            </a:r>
          </a:p>
          <a:p>
            <a:pPr marL="285750" indent="-285750">
              <a:buFontTx/>
              <a:buChar char="-"/>
            </a:pPr>
            <a:endParaRPr lang="en-US" dirty="0"/>
          </a:p>
        </p:txBody>
      </p:sp>
      <p:sp>
        <p:nvSpPr>
          <p:cNvPr id="323" name="Date Placeholder 322">
            <a:extLst>
              <a:ext uri="{FF2B5EF4-FFF2-40B4-BE49-F238E27FC236}">
                <a16:creationId xmlns:a16="http://schemas.microsoft.com/office/drawing/2014/main" id="{E3799503-8083-4A2B-B1A6-DA877569C577}"/>
              </a:ext>
            </a:extLst>
          </p:cNvPr>
          <p:cNvSpPr>
            <a:spLocks noGrp="1"/>
          </p:cNvSpPr>
          <p:nvPr>
            <p:ph type="dt" sz="half" idx="2"/>
          </p:nvPr>
        </p:nvSpPr>
        <p:spPr>
          <a:xfrm>
            <a:off x="838200" y="6356350"/>
            <a:ext cx="2743200" cy="365125"/>
          </a:xfrm>
        </p:spPr>
        <p:txBody>
          <a:bodyPr/>
          <a:lstStyle/>
          <a:p>
            <a:r>
              <a:rPr lang="en-US" dirty="0"/>
              <a:t>20XX</a:t>
            </a:r>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8</a:t>
            </a:fld>
            <a:endParaRPr lang="en-US" dirty="0"/>
          </a:p>
        </p:txBody>
      </p:sp>
      <p:sp>
        <p:nvSpPr>
          <p:cNvPr id="3" name="Title 25">
            <a:extLst>
              <a:ext uri="{FF2B5EF4-FFF2-40B4-BE49-F238E27FC236}">
                <a16:creationId xmlns:a16="http://schemas.microsoft.com/office/drawing/2014/main" id="{CC1845FE-5B3F-134E-3C45-D5EA5B291A18}"/>
              </a:ext>
            </a:extLst>
          </p:cNvPr>
          <p:cNvSpPr txBox="1">
            <a:spLocks/>
          </p:cNvSpPr>
          <p:nvPr/>
        </p:nvSpPr>
        <p:spPr>
          <a:xfrm>
            <a:off x="462280" y="437869"/>
            <a:ext cx="2326640" cy="64135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dirty="0"/>
              <a:t>Solutrean?</a:t>
            </a:r>
          </a:p>
        </p:txBody>
      </p:sp>
      <p:pic>
        <p:nvPicPr>
          <p:cNvPr id="2" name="Picture 2" descr="Clovis culture - Wikipedia">
            <a:extLst>
              <a:ext uri="{FF2B5EF4-FFF2-40B4-BE49-F238E27FC236}">
                <a16:creationId xmlns:a16="http://schemas.microsoft.com/office/drawing/2014/main" id="{819F54AD-F73E-FF18-F8A5-0DF2C725D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720" y="2383472"/>
            <a:ext cx="1695450" cy="2486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738E9A-25DD-55E9-523A-37462D5D0929}"/>
              </a:ext>
            </a:extLst>
          </p:cNvPr>
          <p:cNvSpPr txBox="1"/>
          <p:nvPr/>
        </p:nvSpPr>
        <p:spPr>
          <a:xfrm>
            <a:off x="9727721" y="4869497"/>
            <a:ext cx="2128520" cy="369332"/>
          </a:xfrm>
          <a:prstGeom prst="rect">
            <a:avLst/>
          </a:prstGeom>
          <a:noFill/>
        </p:spPr>
        <p:txBody>
          <a:bodyPr wrap="square" rtlCol="0">
            <a:spAutoFit/>
          </a:bodyPr>
          <a:lstStyle/>
          <a:p>
            <a:r>
              <a:rPr lang="en-US" dirty="0"/>
              <a:t>Clovis fluted point</a:t>
            </a:r>
          </a:p>
        </p:txBody>
      </p:sp>
      <p:pic>
        <p:nvPicPr>
          <p:cNvPr id="5" name="Picture 6" descr="Solutrean Laurel Leaf Point | Laurel leaves, Clovis, Flint knapping">
            <a:extLst>
              <a:ext uri="{FF2B5EF4-FFF2-40B4-BE49-F238E27FC236}">
                <a16:creationId xmlns:a16="http://schemas.microsoft.com/office/drawing/2014/main" id="{ACE70D46-B329-C52B-6C90-AFCED12BC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697" y="1999914"/>
            <a:ext cx="3445820" cy="3169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84946A-2867-39A8-02DD-2EBB8D6B4629}"/>
              </a:ext>
            </a:extLst>
          </p:cNvPr>
          <p:cNvSpPr txBox="1"/>
          <p:nvPr/>
        </p:nvSpPr>
        <p:spPr>
          <a:xfrm>
            <a:off x="5195567" y="5238829"/>
            <a:ext cx="2672080" cy="369332"/>
          </a:xfrm>
          <a:prstGeom prst="rect">
            <a:avLst/>
          </a:prstGeom>
          <a:noFill/>
        </p:spPr>
        <p:txBody>
          <a:bodyPr wrap="square" rtlCol="0">
            <a:spAutoFit/>
          </a:bodyPr>
          <a:lstStyle/>
          <a:p>
            <a:r>
              <a:rPr lang="en-US" dirty="0"/>
              <a:t>Solutrean projectile point</a:t>
            </a:r>
          </a:p>
        </p:txBody>
      </p:sp>
    </p:spTree>
    <p:extLst>
      <p:ext uri="{BB962C8B-B14F-4D97-AF65-F5344CB8AC3E}">
        <p14:creationId xmlns:p14="http://schemas.microsoft.com/office/powerpoint/2010/main" val="1656066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914400" y="1331913"/>
            <a:ext cx="2326640" cy="641350"/>
          </a:xfrm>
        </p:spPr>
        <p:txBody>
          <a:bodyPr/>
          <a:lstStyle/>
          <a:p>
            <a:r>
              <a:rPr lang="en-US" noProof="0" dirty="0"/>
              <a:t>Who?</a:t>
            </a:r>
            <a:endParaRPr lang="en-US" dirty="0"/>
          </a:p>
        </p:txBody>
      </p:sp>
      <p:sp>
        <p:nvSpPr>
          <p:cNvPr id="22" name="Text Placeholder 21">
            <a:extLst>
              <a:ext uri="{FF2B5EF4-FFF2-40B4-BE49-F238E27FC236}">
                <a16:creationId xmlns:a16="http://schemas.microsoft.com/office/drawing/2014/main" id="{322BD54C-AB8D-4B3B-836D-ABFFFE5D70BE}"/>
              </a:ext>
            </a:extLst>
          </p:cNvPr>
          <p:cNvSpPr>
            <a:spLocks noGrp="1"/>
          </p:cNvSpPr>
          <p:nvPr>
            <p:ph type="body" sz="quarter" idx="16"/>
          </p:nvPr>
        </p:nvSpPr>
        <p:spPr>
          <a:xfrm>
            <a:off x="4231042" y="224393"/>
            <a:ext cx="3433138" cy="426393"/>
          </a:xfrm>
        </p:spPr>
        <p:txBody>
          <a:bodyPr/>
          <a:lstStyle/>
          <a:p>
            <a:r>
              <a:rPr lang="en-US" dirty="0" err="1"/>
              <a:t>MegaFauna</a:t>
            </a:r>
            <a:endParaRPr lang="en-US" dirty="0"/>
          </a:p>
        </p:txBody>
      </p:sp>
      <p:sp>
        <p:nvSpPr>
          <p:cNvPr id="18" name="Text Placeholder 17">
            <a:extLst>
              <a:ext uri="{FF2B5EF4-FFF2-40B4-BE49-F238E27FC236}">
                <a16:creationId xmlns:a16="http://schemas.microsoft.com/office/drawing/2014/main" id="{62192F0C-65C9-4E6D-9314-81FB7E4DB469}"/>
              </a:ext>
            </a:extLst>
          </p:cNvPr>
          <p:cNvSpPr>
            <a:spLocks noGrp="1"/>
          </p:cNvSpPr>
          <p:nvPr>
            <p:ph type="body" sz="quarter" idx="12"/>
          </p:nvPr>
        </p:nvSpPr>
        <p:spPr>
          <a:xfrm>
            <a:off x="4231042" y="711236"/>
            <a:ext cx="3433138" cy="1370672"/>
          </a:xfrm>
        </p:spPr>
        <p:txBody>
          <a:bodyPr/>
          <a:lstStyle/>
          <a:p>
            <a:r>
              <a:rPr lang="en-US" dirty="0"/>
              <a:t>Mammoths, mastodons, and giant sloths, oh my!</a:t>
            </a:r>
          </a:p>
          <a:p>
            <a:endParaRPr lang="en-US" dirty="0"/>
          </a:p>
          <a:p>
            <a:r>
              <a:rPr lang="en-US" dirty="0"/>
              <a:t>But also: ducks, geese, groundhogs, deer, elk, black bear</a:t>
            </a:r>
          </a:p>
        </p:txBody>
      </p:sp>
      <p:sp>
        <p:nvSpPr>
          <p:cNvPr id="23" name="Text Placeholder 22">
            <a:extLst>
              <a:ext uri="{FF2B5EF4-FFF2-40B4-BE49-F238E27FC236}">
                <a16:creationId xmlns:a16="http://schemas.microsoft.com/office/drawing/2014/main" id="{B36D4B3E-84DA-44C7-A6BE-5A3E2200511C}"/>
              </a:ext>
            </a:extLst>
          </p:cNvPr>
          <p:cNvSpPr>
            <a:spLocks noGrp="1"/>
          </p:cNvSpPr>
          <p:nvPr>
            <p:ph type="body" sz="quarter" idx="17"/>
          </p:nvPr>
        </p:nvSpPr>
        <p:spPr>
          <a:xfrm>
            <a:off x="8203339" y="224393"/>
            <a:ext cx="3433138" cy="426393"/>
          </a:xfrm>
        </p:spPr>
        <p:txBody>
          <a:bodyPr/>
          <a:lstStyle/>
          <a:p>
            <a:r>
              <a:rPr lang="en-US" dirty="0"/>
              <a:t>“Paleo Diet”</a:t>
            </a:r>
          </a:p>
        </p:txBody>
      </p:sp>
      <p:sp>
        <p:nvSpPr>
          <p:cNvPr id="19" name="Text Placeholder 18">
            <a:extLst>
              <a:ext uri="{FF2B5EF4-FFF2-40B4-BE49-F238E27FC236}">
                <a16:creationId xmlns:a16="http://schemas.microsoft.com/office/drawing/2014/main" id="{41F484C5-3EB9-4664-93EB-E81179E953BB}"/>
              </a:ext>
            </a:extLst>
          </p:cNvPr>
          <p:cNvSpPr>
            <a:spLocks noGrp="1"/>
          </p:cNvSpPr>
          <p:nvPr>
            <p:ph type="body" sz="quarter" idx="13"/>
          </p:nvPr>
        </p:nvSpPr>
        <p:spPr>
          <a:xfrm>
            <a:off x="8203339" y="711236"/>
            <a:ext cx="3433138" cy="1370672"/>
          </a:xfrm>
        </p:spPr>
        <p:txBody>
          <a:bodyPr/>
          <a:lstStyle/>
          <a:p>
            <a:r>
              <a:rPr lang="en-US" dirty="0"/>
              <a:t>Wishful imagining of the past by medical professionals and health gurus.</a:t>
            </a:r>
          </a:p>
        </p:txBody>
      </p:sp>
      <p:sp>
        <p:nvSpPr>
          <p:cNvPr id="25" name="Text Placeholder 24">
            <a:extLst>
              <a:ext uri="{FF2B5EF4-FFF2-40B4-BE49-F238E27FC236}">
                <a16:creationId xmlns:a16="http://schemas.microsoft.com/office/drawing/2014/main" id="{FB26710D-F165-490A-A2CE-0A7D9FD8F9BA}"/>
              </a:ext>
            </a:extLst>
          </p:cNvPr>
          <p:cNvSpPr>
            <a:spLocks noGrp="1"/>
          </p:cNvSpPr>
          <p:nvPr>
            <p:ph type="body" sz="quarter" idx="19"/>
          </p:nvPr>
        </p:nvSpPr>
        <p:spPr>
          <a:xfrm>
            <a:off x="4231042" y="2654867"/>
            <a:ext cx="3433138" cy="428891"/>
          </a:xfrm>
        </p:spPr>
        <p:txBody>
          <a:bodyPr/>
          <a:lstStyle/>
          <a:p>
            <a:r>
              <a:rPr lang="en-US" dirty="0"/>
              <a:t>Plants?</a:t>
            </a:r>
          </a:p>
        </p:txBody>
      </p:sp>
      <p:sp>
        <p:nvSpPr>
          <p:cNvPr id="21" name="Text Placeholder 20">
            <a:extLst>
              <a:ext uri="{FF2B5EF4-FFF2-40B4-BE49-F238E27FC236}">
                <a16:creationId xmlns:a16="http://schemas.microsoft.com/office/drawing/2014/main" id="{D5F29795-F227-44BE-8FFE-BEDE82043BB8}"/>
              </a:ext>
            </a:extLst>
          </p:cNvPr>
          <p:cNvSpPr>
            <a:spLocks noGrp="1"/>
          </p:cNvSpPr>
          <p:nvPr>
            <p:ph type="body" sz="quarter" idx="23"/>
          </p:nvPr>
        </p:nvSpPr>
        <p:spPr>
          <a:xfrm>
            <a:off x="4231042" y="3083758"/>
            <a:ext cx="3433138" cy="961350"/>
          </a:xfrm>
        </p:spPr>
        <p:txBody>
          <a:bodyPr/>
          <a:lstStyle/>
          <a:p>
            <a:r>
              <a:rPr lang="en-US" dirty="0"/>
              <a:t>Nuts, fruits, other plant resources</a:t>
            </a:r>
          </a:p>
          <a:p>
            <a:endParaRPr lang="en-US" dirty="0"/>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9</a:t>
            </a:fld>
            <a:endParaRPr lang="en-US" dirty="0"/>
          </a:p>
        </p:txBody>
      </p:sp>
      <p:sp>
        <p:nvSpPr>
          <p:cNvPr id="2" name="Title 25">
            <a:extLst>
              <a:ext uri="{FF2B5EF4-FFF2-40B4-BE49-F238E27FC236}">
                <a16:creationId xmlns:a16="http://schemas.microsoft.com/office/drawing/2014/main" id="{B92FC3C8-6CE0-C31D-6525-ACC6D24C21F0}"/>
              </a:ext>
            </a:extLst>
          </p:cNvPr>
          <p:cNvSpPr txBox="1">
            <a:spLocks/>
          </p:cNvSpPr>
          <p:nvPr/>
        </p:nvSpPr>
        <p:spPr>
          <a:xfrm>
            <a:off x="914400" y="656001"/>
            <a:ext cx="2326640" cy="63500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a:t>When?</a:t>
            </a:r>
            <a:endParaRPr lang="en-US" dirty="0"/>
          </a:p>
        </p:txBody>
      </p:sp>
      <p:sp>
        <p:nvSpPr>
          <p:cNvPr id="3" name="Title 25">
            <a:extLst>
              <a:ext uri="{FF2B5EF4-FFF2-40B4-BE49-F238E27FC236}">
                <a16:creationId xmlns:a16="http://schemas.microsoft.com/office/drawing/2014/main" id="{871E8699-9946-0C52-9B20-B857CEFC81BB}"/>
              </a:ext>
            </a:extLst>
          </p:cNvPr>
          <p:cNvSpPr txBox="1">
            <a:spLocks/>
          </p:cNvSpPr>
          <p:nvPr/>
        </p:nvSpPr>
        <p:spPr>
          <a:xfrm>
            <a:off x="914400" y="2011000"/>
            <a:ext cx="2326640" cy="641350"/>
          </a:xfrm>
          <a:prstGeom prst="rect">
            <a:avLst/>
          </a:prstGeom>
          <a:ln w="28575">
            <a:solidFill>
              <a:schemeClr val="accent2"/>
            </a:solidFill>
          </a:ln>
        </p:spPr>
        <p:txBody>
          <a:bodyPr anchor="ctr"/>
          <a:lstStyle>
            <a:lvl1pPr algn="ctr" defTabSz="914400" rtl="0" eaLnBrk="1" latinLnBrk="0" hangingPunct="1">
              <a:lnSpc>
                <a:spcPct val="90000"/>
              </a:lnSpc>
              <a:spcBef>
                <a:spcPct val="0"/>
              </a:spcBef>
              <a:buNone/>
              <a:defRPr sz="2400" kern="1200" cap="all" spc="100" baseline="0">
                <a:solidFill>
                  <a:schemeClr val="accent2"/>
                </a:solidFill>
                <a:latin typeface="+mj-lt"/>
                <a:ea typeface="+mj-ea"/>
                <a:cs typeface="+mj-cs"/>
              </a:defRPr>
            </a:lvl1pPr>
          </a:lstStyle>
          <a:p>
            <a:r>
              <a:rPr lang="en-US" dirty="0"/>
              <a:t>Subsistence?</a:t>
            </a:r>
          </a:p>
        </p:txBody>
      </p:sp>
      <p:pic>
        <p:nvPicPr>
          <p:cNvPr id="3074" name="Picture 2" descr="What is the Paleo Diet? – Food Insight">
            <a:extLst>
              <a:ext uri="{FF2B5EF4-FFF2-40B4-BE49-F238E27FC236}">
                <a16:creationId xmlns:a16="http://schemas.microsoft.com/office/drawing/2014/main" id="{BC54BEF7-4E7A-D4F2-A777-A53F282D8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940" y="3577828"/>
            <a:ext cx="5892800" cy="32801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4C6B524-110D-3A19-0811-3523A3F7C72D}"/>
              </a:ext>
            </a:extLst>
          </p:cNvPr>
          <p:cNvSpPr txBox="1"/>
          <p:nvPr/>
        </p:nvSpPr>
        <p:spPr>
          <a:xfrm>
            <a:off x="4673600" y="5615582"/>
            <a:ext cx="1778000" cy="923330"/>
          </a:xfrm>
          <a:prstGeom prst="rect">
            <a:avLst/>
          </a:prstGeom>
          <a:noFill/>
        </p:spPr>
        <p:txBody>
          <a:bodyPr wrap="square" rtlCol="0">
            <a:spAutoFit/>
          </a:bodyPr>
          <a:lstStyle/>
          <a:p>
            <a:r>
              <a:rPr lang="en-US" dirty="0"/>
              <a:t>Paleoindian subsistence was not this -&gt;</a:t>
            </a:r>
          </a:p>
        </p:txBody>
      </p:sp>
    </p:spTree>
    <p:extLst>
      <p:ext uri="{BB962C8B-B14F-4D97-AF65-F5344CB8AC3E}">
        <p14:creationId xmlns:p14="http://schemas.microsoft.com/office/powerpoint/2010/main" val="836205424"/>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Pitch Deck_TM16411175_Win32_JC_SL_v3" id="{8B4DAF89-59FE-4064-AB7A-372A9529B50F}" vid="{3DF83A45-BE94-4B01-94A1-C38A7DA6C9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1B15C2-B622-4464-872A-FFB13E3A35CE}">
  <ds:schemaRefs>
    <ds:schemaRef ds:uri="http://schemas.microsoft.com/sharepoint/v3/contenttype/forms"/>
  </ds:schemaRefs>
</ds:datastoreItem>
</file>

<file path=customXml/itemProps2.xml><?xml version="1.0" encoding="utf-8"?>
<ds:datastoreItem xmlns:ds="http://schemas.openxmlformats.org/officeDocument/2006/customXml" ds:itemID="{0E439292-23DE-4FBC-B000-AFED89AC64F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65F1115-A9D1-4ADF-878E-8B9CEB141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{6575B916-E855-4725-AA65-97A7EE99C136}tf16411175_win32</Template>
  <TotalTime>248</TotalTime>
  <Words>2238</Words>
  <Application>Microsoft Office PowerPoint</Application>
  <PresentationFormat>Widescreen</PresentationFormat>
  <Paragraphs>169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Tenorite </vt:lpstr>
      <vt:lpstr>Tenorite Bold</vt:lpstr>
      <vt:lpstr>Office Theme</vt:lpstr>
      <vt:lpstr>Paleoindian</vt:lpstr>
      <vt:lpstr>First People</vt:lpstr>
      <vt:lpstr>PowerPoint Presentation</vt:lpstr>
      <vt:lpstr>PowerPoint Presentation</vt:lpstr>
      <vt:lpstr>PowerPoint Presentation</vt:lpstr>
      <vt:lpstr>PowerPoint Presentation</vt:lpstr>
      <vt:lpstr>When?</vt:lpstr>
      <vt:lpstr>PowerPoint Presentation</vt:lpstr>
      <vt:lpstr>Who?</vt:lpstr>
      <vt:lpstr>PowerPoint Presentation</vt:lpstr>
      <vt:lpstr>PowerPoint Presentation</vt:lpstr>
      <vt:lpstr>Giant Sloth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Paleoindian</dc:title>
  <dc:creator>Olson, Eric</dc:creator>
  <cp:lastModifiedBy>Olson, Eric</cp:lastModifiedBy>
  <cp:revision>29</cp:revision>
  <dcterms:created xsi:type="dcterms:W3CDTF">2022-08-10T14:47:27Z</dcterms:created>
  <dcterms:modified xsi:type="dcterms:W3CDTF">2022-09-19T18:28:35Z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